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9" r:id="rId4"/>
    <p:sldId id="257" r:id="rId5"/>
    <p:sldId id="262" r:id="rId6"/>
    <p:sldId id="270" r:id="rId7"/>
    <p:sldId id="264" r:id="rId8"/>
    <p:sldId id="265" r:id="rId9"/>
    <p:sldId id="266" r:id="rId10"/>
    <p:sldId id="267" r:id="rId11"/>
    <p:sldId id="268" r:id="rId12"/>
    <p:sldId id="269"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818"/>
    <p:restoredTop sz="94665"/>
  </p:normalViewPr>
  <p:slideViewPr>
    <p:cSldViewPr snapToGrid="0">
      <p:cViewPr varScale="1">
        <p:scale>
          <a:sx n="54" d="100"/>
          <a:sy n="54" d="100"/>
        </p:scale>
        <p:origin x="232" y="1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7T08:59:29.44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7T08:59:31.27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20CFB-AB0C-EA48-A565-F61395E3FAF5}" type="datetimeFigureOut">
              <a:t>25/10/25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5D2D2-B97F-474C-B62A-86145C7A2A3B}" type="slidenum">
              <a:t>‹N›</a:t>
            </a:fld>
            <a:endParaRPr lang="it-IT"/>
          </a:p>
        </p:txBody>
      </p:sp>
    </p:spTree>
    <p:extLst>
      <p:ext uri="{BB962C8B-B14F-4D97-AF65-F5344CB8AC3E}">
        <p14:creationId xmlns:p14="http://schemas.microsoft.com/office/powerpoint/2010/main" val="174153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275D2D2-B97F-474C-B62A-86145C7A2A3B}" type="slidenum">
              <a:t>10</a:t>
            </a:fld>
            <a:endParaRPr lang="it-IT"/>
          </a:p>
        </p:txBody>
      </p:sp>
    </p:spTree>
    <p:extLst>
      <p:ext uri="{BB962C8B-B14F-4D97-AF65-F5344CB8AC3E}">
        <p14:creationId xmlns:p14="http://schemas.microsoft.com/office/powerpoint/2010/main" val="3042602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84ED80-29E4-0533-624E-98F2BA02B54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3ACFB9A-8F8B-067F-399B-9BBCF8034E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C7957FD-9C5C-0665-4479-4DEA5BCA3B74}"/>
              </a:ext>
            </a:extLst>
          </p:cNvPr>
          <p:cNvSpPr>
            <a:spLocks noGrp="1"/>
          </p:cNvSpPr>
          <p:nvPr>
            <p:ph type="dt" sz="half" idx="10"/>
          </p:nvPr>
        </p:nvSpPr>
        <p:spPr/>
        <p:txBody>
          <a:bodyPr/>
          <a:lstStyle/>
          <a:p>
            <a:fld id="{E5CF7E9C-7122-E44B-87E6-52EFC25878DF}" type="datetimeFigureOut">
              <a:t>25/10/25</a:t>
            </a:fld>
            <a:endParaRPr lang="it-IT"/>
          </a:p>
        </p:txBody>
      </p:sp>
      <p:sp>
        <p:nvSpPr>
          <p:cNvPr id="5" name="Segnaposto piè di pagina 4">
            <a:extLst>
              <a:ext uri="{FF2B5EF4-FFF2-40B4-BE49-F238E27FC236}">
                <a16:creationId xmlns:a16="http://schemas.microsoft.com/office/drawing/2014/main" id="{C1C3CF04-3C2A-68B0-1B10-D559EDEE04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27EFFE4-FDFA-FFB7-C849-268EDDD26341}"/>
              </a:ext>
            </a:extLst>
          </p:cNvPr>
          <p:cNvSpPr>
            <a:spLocks noGrp="1"/>
          </p:cNvSpPr>
          <p:nvPr>
            <p:ph type="sldNum" sz="quarter" idx="12"/>
          </p:nvPr>
        </p:nvSpPr>
        <p:spPr/>
        <p:txBody>
          <a:bodyPr/>
          <a:lstStyle/>
          <a:p>
            <a:fld id="{3D18668A-3736-1145-A7C6-042864A0284E}" type="slidenum">
              <a:t>‹N›</a:t>
            </a:fld>
            <a:endParaRPr lang="it-IT"/>
          </a:p>
        </p:txBody>
      </p:sp>
    </p:spTree>
    <p:extLst>
      <p:ext uri="{BB962C8B-B14F-4D97-AF65-F5344CB8AC3E}">
        <p14:creationId xmlns:p14="http://schemas.microsoft.com/office/powerpoint/2010/main" val="373890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A1C316-18A8-F2FE-FD24-F3B469D7B58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0943CE7-1E01-573C-F3D4-727413A1C85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7580E4-9B24-7C34-1BF6-6FC82267A4FC}"/>
              </a:ext>
            </a:extLst>
          </p:cNvPr>
          <p:cNvSpPr>
            <a:spLocks noGrp="1"/>
          </p:cNvSpPr>
          <p:nvPr>
            <p:ph type="dt" sz="half" idx="10"/>
          </p:nvPr>
        </p:nvSpPr>
        <p:spPr/>
        <p:txBody>
          <a:bodyPr/>
          <a:lstStyle/>
          <a:p>
            <a:fld id="{E5CF7E9C-7122-E44B-87E6-52EFC25878DF}" type="datetimeFigureOut">
              <a:t>25/10/25</a:t>
            </a:fld>
            <a:endParaRPr lang="it-IT"/>
          </a:p>
        </p:txBody>
      </p:sp>
      <p:sp>
        <p:nvSpPr>
          <p:cNvPr id="5" name="Segnaposto piè di pagina 4">
            <a:extLst>
              <a:ext uri="{FF2B5EF4-FFF2-40B4-BE49-F238E27FC236}">
                <a16:creationId xmlns:a16="http://schemas.microsoft.com/office/drawing/2014/main" id="{C4BD62E5-0DFD-65FF-ACCB-7882694C8A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6C4DFC-8306-DAC9-2480-15659E8A9C3D}"/>
              </a:ext>
            </a:extLst>
          </p:cNvPr>
          <p:cNvSpPr>
            <a:spLocks noGrp="1"/>
          </p:cNvSpPr>
          <p:nvPr>
            <p:ph type="sldNum" sz="quarter" idx="12"/>
          </p:nvPr>
        </p:nvSpPr>
        <p:spPr/>
        <p:txBody>
          <a:bodyPr/>
          <a:lstStyle/>
          <a:p>
            <a:fld id="{3D18668A-3736-1145-A7C6-042864A0284E}" type="slidenum">
              <a:t>‹N›</a:t>
            </a:fld>
            <a:endParaRPr lang="it-IT"/>
          </a:p>
        </p:txBody>
      </p:sp>
    </p:spTree>
    <p:extLst>
      <p:ext uri="{BB962C8B-B14F-4D97-AF65-F5344CB8AC3E}">
        <p14:creationId xmlns:p14="http://schemas.microsoft.com/office/powerpoint/2010/main" val="199794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364A60-26AF-1AA1-DABD-40B0AD7FE36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14EA690-8E7E-92AD-8803-4417FA88A0C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18941A9-7394-ACF0-CD1B-8257DA492F1C}"/>
              </a:ext>
            </a:extLst>
          </p:cNvPr>
          <p:cNvSpPr>
            <a:spLocks noGrp="1"/>
          </p:cNvSpPr>
          <p:nvPr>
            <p:ph type="dt" sz="half" idx="10"/>
          </p:nvPr>
        </p:nvSpPr>
        <p:spPr/>
        <p:txBody>
          <a:bodyPr/>
          <a:lstStyle/>
          <a:p>
            <a:fld id="{E5CF7E9C-7122-E44B-87E6-52EFC25878DF}" type="datetimeFigureOut">
              <a:t>25/10/25</a:t>
            </a:fld>
            <a:endParaRPr lang="it-IT"/>
          </a:p>
        </p:txBody>
      </p:sp>
      <p:sp>
        <p:nvSpPr>
          <p:cNvPr id="5" name="Segnaposto piè di pagina 4">
            <a:extLst>
              <a:ext uri="{FF2B5EF4-FFF2-40B4-BE49-F238E27FC236}">
                <a16:creationId xmlns:a16="http://schemas.microsoft.com/office/drawing/2014/main" id="{1B40F7FF-3CD1-2C0C-5503-51CA7601103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AE5ACD-F235-EE0D-9D4E-891A965D04A2}"/>
              </a:ext>
            </a:extLst>
          </p:cNvPr>
          <p:cNvSpPr>
            <a:spLocks noGrp="1"/>
          </p:cNvSpPr>
          <p:nvPr>
            <p:ph type="sldNum" sz="quarter" idx="12"/>
          </p:nvPr>
        </p:nvSpPr>
        <p:spPr/>
        <p:txBody>
          <a:bodyPr/>
          <a:lstStyle/>
          <a:p>
            <a:fld id="{3D18668A-3736-1145-A7C6-042864A0284E}" type="slidenum">
              <a:t>‹N›</a:t>
            </a:fld>
            <a:endParaRPr lang="it-IT"/>
          </a:p>
        </p:txBody>
      </p:sp>
    </p:spTree>
    <p:extLst>
      <p:ext uri="{BB962C8B-B14F-4D97-AF65-F5344CB8AC3E}">
        <p14:creationId xmlns:p14="http://schemas.microsoft.com/office/powerpoint/2010/main" val="8528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687C48-B9C7-6D28-4DEA-A3837CFBE9E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CAC5D7-5C18-4081-AB3D-02F01EA5B24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42CB4B1-20A3-D0B2-32F8-A35072DDC29A}"/>
              </a:ext>
            </a:extLst>
          </p:cNvPr>
          <p:cNvSpPr>
            <a:spLocks noGrp="1"/>
          </p:cNvSpPr>
          <p:nvPr>
            <p:ph type="dt" sz="half" idx="10"/>
          </p:nvPr>
        </p:nvSpPr>
        <p:spPr/>
        <p:txBody>
          <a:bodyPr/>
          <a:lstStyle/>
          <a:p>
            <a:fld id="{E5CF7E9C-7122-E44B-87E6-52EFC25878DF}" type="datetimeFigureOut">
              <a:t>25/10/25</a:t>
            </a:fld>
            <a:endParaRPr lang="it-IT"/>
          </a:p>
        </p:txBody>
      </p:sp>
      <p:sp>
        <p:nvSpPr>
          <p:cNvPr id="5" name="Segnaposto piè di pagina 4">
            <a:extLst>
              <a:ext uri="{FF2B5EF4-FFF2-40B4-BE49-F238E27FC236}">
                <a16:creationId xmlns:a16="http://schemas.microsoft.com/office/drawing/2014/main" id="{B9AEFBA1-5B66-3B18-8CA9-D5EC5E373A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ACBB57B-CB66-8B08-0355-8F48C108493A}"/>
              </a:ext>
            </a:extLst>
          </p:cNvPr>
          <p:cNvSpPr>
            <a:spLocks noGrp="1"/>
          </p:cNvSpPr>
          <p:nvPr>
            <p:ph type="sldNum" sz="quarter" idx="12"/>
          </p:nvPr>
        </p:nvSpPr>
        <p:spPr/>
        <p:txBody>
          <a:bodyPr/>
          <a:lstStyle/>
          <a:p>
            <a:fld id="{3D18668A-3736-1145-A7C6-042864A0284E}" type="slidenum">
              <a:t>‹N›</a:t>
            </a:fld>
            <a:endParaRPr lang="it-IT"/>
          </a:p>
        </p:txBody>
      </p:sp>
    </p:spTree>
    <p:extLst>
      <p:ext uri="{BB962C8B-B14F-4D97-AF65-F5344CB8AC3E}">
        <p14:creationId xmlns:p14="http://schemas.microsoft.com/office/powerpoint/2010/main" val="381749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A940ED-06B2-A937-7F5B-EDB2952C249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8A0136A-2643-3FCD-8C64-E949833C3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D4F4501-5911-978D-08E8-1A6A6E095A51}"/>
              </a:ext>
            </a:extLst>
          </p:cNvPr>
          <p:cNvSpPr>
            <a:spLocks noGrp="1"/>
          </p:cNvSpPr>
          <p:nvPr>
            <p:ph type="dt" sz="half" idx="10"/>
          </p:nvPr>
        </p:nvSpPr>
        <p:spPr/>
        <p:txBody>
          <a:bodyPr/>
          <a:lstStyle/>
          <a:p>
            <a:fld id="{E5CF7E9C-7122-E44B-87E6-52EFC25878DF}" type="datetimeFigureOut">
              <a:t>25/10/25</a:t>
            </a:fld>
            <a:endParaRPr lang="it-IT"/>
          </a:p>
        </p:txBody>
      </p:sp>
      <p:sp>
        <p:nvSpPr>
          <p:cNvPr id="5" name="Segnaposto piè di pagina 4">
            <a:extLst>
              <a:ext uri="{FF2B5EF4-FFF2-40B4-BE49-F238E27FC236}">
                <a16:creationId xmlns:a16="http://schemas.microsoft.com/office/drawing/2014/main" id="{6DDEBE29-E78F-ED98-40DF-EA78460DBD7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D189D88-FF1F-D780-17D7-51172DFB5F9E}"/>
              </a:ext>
            </a:extLst>
          </p:cNvPr>
          <p:cNvSpPr>
            <a:spLocks noGrp="1"/>
          </p:cNvSpPr>
          <p:nvPr>
            <p:ph type="sldNum" sz="quarter" idx="12"/>
          </p:nvPr>
        </p:nvSpPr>
        <p:spPr/>
        <p:txBody>
          <a:bodyPr/>
          <a:lstStyle/>
          <a:p>
            <a:fld id="{3D18668A-3736-1145-A7C6-042864A0284E}" type="slidenum">
              <a:t>‹N›</a:t>
            </a:fld>
            <a:endParaRPr lang="it-IT"/>
          </a:p>
        </p:txBody>
      </p:sp>
    </p:spTree>
    <p:extLst>
      <p:ext uri="{BB962C8B-B14F-4D97-AF65-F5344CB8AC3E}">
        <p14:creationId xmlns:p14="http://schemas.microsoft.com/office/powerpoint/2010/main" val="120922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44B155-0742-745D-C91D-BE75D4941BF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B645C91-4A86-A556-4F30-9CA956F92BA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B205EF4-8D4B-F456-F174-6B33971AF18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C43B091-32F7-D9E9-B0ED-02FD6540643C}"/>
              </a:ext>
            </a:extLst>
          </p:cNvPr>
          <p:cNvSpPr>
            <a:spLocks noGrp="1"/>
          </p:cNvSpPr>
          <p:nvPr>
            <p:ph type="dt" sz="half" idx="10"/>
          </p:nvPr>
        </p:nvSpPr>
        <p:spPr/>
        <p:txBody>
          <a:bodyPr/>
          <a:lstStyle/>
          <a:p>
            <a:fld id="{E5CF7E9C-7122-E44B-87E6-52EFC25878DF}" type="datetimeFigureOut">
              <a:t>25/10/25</a:t>
            </a:fld>
            <a:endParaRPr lang="it-IT"/>
          </a:p>
        </p:txBody>
      </p:sp>
      <p:sp>
        <p:nvSpPr>
          <p:cNvPr id="6" name="Segnaposto piè di pagina 5">
            <a:extLst>
              <a:ext uri="{FF2B5EF4-FFF2-40B4-BE49-F238E27FC236}">
                <a16:creationId xmlns:a16="http://schemas.microsoft.com/office/drawing/2014/main" id="{C9E685D6-F3D9-21E7-7ADD-7B00DF3FFDA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F81AF40-079D-4D37-A2A5-9EDE702C0CE6}"/>
              </a:ext>
            </a:extLst>
          </p:cNvPr>
          <p:cNvSpPr>
            <a:spLocks noGrp="1"/>
          </p:cNvSpPr>
          <p:nvPr>
            <p:ph type="sldNum" sz="quarter" idx="12"/>
          </p:nvPr>
        </p:nvSpPr>
        <p:spPr/>
        <p:txBody>
          <a:bodyPr/>
          <a:lstStyle/>
          <a:p>
            <a:fld id="{3D18668A-3736-1145-A7C6-042864A0284E}" type="slidenum">
              <a:t>‹N›</a:t>
            </a:fld>
            <a:endParaRPr lang="it-IT"/>
          </a:p>
        </p:txBody>
      </p:sp>
    </p:spTree>
    <p:extLst>
      <p:ext uri="{BB962C8B-B14F-4D97-AF65-F5344CB8AC3E}">
        <p14:creationId xmlns:p14="http://schemas.microsoft.com/office/powerpoint/2010/main" val="86634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201FC0-8C74-540B-CF1E-CA3B78A5AA0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E10F16B-5C90-6BE3-37E6-62A95FEFFD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E43A88D-5543-71C2-9264-D39D3E91B52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2E44A20-9C15-8661-A412-D2CDCF045A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113F624-2056-7B52-1974-D8408C800A1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8C7AE98-EC24-C068-0389-76FE0EEB1FA7}"/>
              </a:ext>
            </a:extLst>
          </p:cNvPr>
          <p:cNvSpPr>
            <a:spLocks noGrp="1"/>
          </p:cNvSpPr>
          <p:nvPr>
            <p:ph type="dt" sz="half" idx="10"/>
          </p:nvPr>
        </p:nvSpPr>
        <p:spPr/>
        <p:txBody>
          <a:bodyPr/>
          <a:lstStyle/>
          <a:p>
            <a:fld id="{E5CF7E9C-7122-E44B-87E6-52EFC25878DF}" type="datetimeFigureOut">
              <a:t>25/10/25</a:t>
            </a:fld>
            <a:endParaRPr lang="it-IT"/>
          </a:p>
        </p:txBody>
      </p:sp>
      <p:sp>
        <p:nvSpPr>
          <p:cNvPr id="8" name="Segnaposto piè di pagina 7">
            <a:extLst>
              <a:ext uri="{FF2B5EF4-FFF2-40B4-BE49-F238E27FC236}">
                <a16:creationId xmlns:a16="http://schemas.microsoft.com/office/drawing/2014/main" id="{E960BA2D-69F4-AC1D-E855-929A1262902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1A16A4F-75D8-3147-DFF4-826A4ADB475B}"/>
              </a:ext>
            </a:extLst>
          </p:cNvPr>
          <p:cNvSpPr>
            <a:spLocks noGrp="1"/>
          </p:cNvSpPr>
          <p:nvPr>
            <p:ph type="sldNum" sz="quarter" idx="12"/>
          </p:nvPr>
        </p:nvSpPr>
        <p:spPr/>
        <p:txBody>
          <a:bodyPr/>
          <a:lstStyle/>
          <a:p>
            <a:fld id="{3D18668A-3736-1145-A7C6-042864A0284E}" type="slidenum">
              <a:t>‹N›</a:t>
            </a:fld>
            <a:endParaRPr lang="it-IT"/>
          </a:p>
        </p:txBody>
      </p:sp>
    </p:spTree>
    <p:extLst>
      <p:ext uri="{BB962C8B-B14F-4D97-AF65-F5344CB8AC3E}">
        <p14:creationId xmlns:p14="http://schemas.microsoft.com/office/powerpoint/2010/main" val="418964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8F860E-218F-5E35-4500-1E7B677017A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DD66AA0-C54B-AF1A-FE3C-29D8AC860ACF}"/>
              </a:ext>
            </a:extLst>
          </p:cNvPr>
          <p:cNvSpPr>
            <a:spLocks noGrp="1"/>
          </p:cNvSpPr>
          <p:nvPr>
            <p:ph type="dt" sz="half" idx="10"/>
          </p:nvPr>
        </p:nvSpPr>
        <p:spPr/>
        <p:txBody>
          <a:bodyPr/>
          <a:lstStyle/>
          <a:p>
            <a:fld id="{E5CF7E9C-7122-E44B-87E6-52EFC25878DF}" type="datetimeFigureOut">
              <a:t>25/10/25</a:t>
            </a:fld>
            <a:endParaRPr lang="it-IT"/>
          </a:p>
        </p:txBody>
      </p:sp>
      <p:sp>
        <p:nvSpPr>
          <p:cNvPr id="4" name="Segnaposto piè di pagina 3">
            <a:extLst>
              <a:ext uri="{FF2B5EF4-FFF2-40B4-BE49-F238E27FC236}">
                <a16:creationId xmlns:a16="http://schemas.microsoft.com/office/drawing/2014/main" id="{41DBDD9D-72AA-AAC9-F46F-ED40272279D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75774C9-33F3-C682-C84D-AABE81603904}"/>
              </a:ext>
            </a:extLst>
          </p:cNvPr>
          <p:cNvSpPr>
            <a:spLocks noGrp="1"/>
          </p:cNvSpPr>
          <p:nvPr>
            <p:ph type="sldNum" sz="quarter" idx="12"/>
          </p:nvPr>
        </p:nvSpPr>
        <p:spPr/>
        <p:txBody>
          <a:bodyPr/>
          <a:lstStyle/>
          <a:p>
            <a:fld id="{3D18668A-3736-1145-A7C6-042864A0284E}" type="slidenum">
              <a:t>‹N›</a:t>
            </a:fld>
            <a:endParaRPr lang="it-IT"/>
          </a:p>
        </p:txBody>
      </p:sp>
    </p:spTree>
    <p:extLst>
      <p:ext uri="{BB962C8B-B14F-4D97-AF65-F5344CB8AC3E}">
        <p14:creationId xmlns:p14="http://schemas.microsoft.com/office/powerpoint/2010/main" val="422500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411E809-32A3-26B0-1EC8-988D2CE51B89}"/>
              </a:ext>
            </a:extLst>
          </p:cNvPr>
          <p:cNvSpPr>
            <a:spLocks noGrp="1"/>
          </p:cNvSpPr>
          <p:nvPr>
            <p:ph type="dt" sz="half" idx="10"/>
          </p:nvPr>
        </p:nvSpPr>
        <p:spPr/>
        <p:txBody>
          <a:bodyPr/>
          <a:lstStyle/>
          <a:p>
            <a:fld id="{E5CF7E9C-7122-E44B-87E6-52EFC25878DF}" type="datetimeFigureOut">
              <a:t>25/10/25</a:t>
            </a:fld>
            <a:endParaRPr lang="it-IT"/>
          </a:p>
        </p:txBody>
      </p:sp>
      <p:sp>
        <p:nvSpPr>
          <p:cNvPr id="3" name="Segnaposto piè di pagina 2">
            <a:extLst>
              <a:ext uri="{FF2B5EF4-FFF2-40B4-BE49-F238E27FC236}">
                <a16:creationId xmlns:a16="http://schemas.microsoft.com/office/drawing/2014/main" id="{A0519680-2DB9-D7FA-E882-816856EC32D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0AAAED5-4531-9208-B3DF-109373ADCF7C}"/>
              </a:ext>
            </a:extLst>
          </p:cNvPr>
          <p:cNvSpPr>
            <a:spLocks noGrp="1"/>
          </p:cNvSpPr>
          <p:nvPr>
            <p:ph type="sldNum" sz="quarter" idx="12"/>
          </p:nvPr>
        </p:nvSpPr>
        <p:spPr/>
        <p:txBody>
          <a:bodyPr/>
          <a:lstStyle/>
          <a:p>
            <a:fld id="{3D18668A-3736-1145-A7C6-042864A0284E}" type="slidenum">
              <a:t>‹N›</a:t>
            </a:fld>
            <a:endParaRPr lang="it-IT"/>
          </a:p>
        </p:txBody>
      </p:sp>
    </p:spTree>
    <p:extLst>
      <p:ext uri="{BB962C8B-B14F-4D97-AF65-F5344CB8AC3E}">
        <p14:creationId xmlns:p14="http://schemas.microsoft.com/office/powerpoint/2010/main" val="348932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A0A63A-F35C-A2FE-1870-76511080D2D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D92A27-11C7-F718-91D1-DFD3F6B97E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B07F6DF-9653-A36F-895E-EF93D4BAF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570A41C-ADB4-E4B5-2288-29E5807DC667}"/>
              </a:ext>
            </a:extLst>
          </p:cNvPr>
          <p:cNvSpPr>
            <a:spLocks noGrp="1"/>
          </p:cNvSpPr>
          <p:nvPr>
            <p:ph type="dt" sz="half" idx="10"/>
          </p:nvPr>
        </p:nvSpPr>
        <p:spPr/>
        <p:txBody>
          <a:bodyPr/>
          <a:lstStyle/>
          <a:p>
            <a:fld id="{E5CF7E9C-7122-E44B-87E6-52EFC25878DF}" type="datetimeFigureOut">
              <a:t>25/10/25</a:t>
            </a:fld>
            <a:endParaRPr lang="it-IT"/>
          </a:p>
        </p:txBody>
      </p:sp>
      <p:sp>
        <p:nvSpPr>
          <p:cNvPr id="6" name="Segnaposto piè di pagina 5">
            <a:extLst>
              <a:ext uri="{FF2B5EF4-FFF2-40B4-BE49-F238E27FC236}">
                <a16:creationId xmlns:a16="http://schemas.microsoft.com/office/drawing/2014/main" id="{54FB71AA-4621-4A30-1C28-172D10C8C81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0745EEA-8ACC-AB30-2066-6EB6F2AFA5C0}"/>
              </a:ext>
            </a:extLst>
          </p:cNvPr>
          <p:cNvSpPr>
            <a:spLocks noGrp="1"/>
          </p:cNvSpPr>
          <p:nvPr>
            <p:ph type="sldNum" sz="quarter" idx="12"/>
          </p:nvPr>
        </p:nvSpPr>
        <p:spPr/>
        <p:txBody>
          <a:bodyPr/>
          <a:lstStyle/>
          <a:p>
            <a:fld id="{3D18668A-3736-1145-A7C6-042864A0284E}" type="slidenum">
              <a:t>‹N›</a:t>
            </a:fld>
            <a:endParaRPr lang="it-IT"/>
          </a:p>
        </p:txBody>
      </p:sp>
    </p:spTree>
    <p:extLst>
      <p:ext uri="{BB962C8B-B14F-4D97-AF65-F5344CB8AC3E}">
        <p14:creationId xmlns:p14="http://schemas.microsoft.com/office/powerpoint/2010/main" val="19558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537ED5-9DB9-1A8B-FB7B-855BD85900A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396082D-75BD-291E-9706-B7434DF9B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225EA55-A901-8125-C3B0-CF5926A82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777F38B-469F-E8CF-95A6-C125C90CC343}"/>
              </a:ext>
            </a:extLst>
          </p:cNvPr>
          <p:cNvSpPr>
            <a:spLocks noGrp="1"/>
          </p:cNvSpPr>
          <p:nvPr>
            <p:ph type="dt" sz="half" idx="10"/>
          </p:nvPr>
        </p:nvSpPr>
        <p:spPr/>
        <p:txBody>
          <a:bodyPr/>
          <a:lstStyle/>
          <a:p>
            <a:fld id="{E5CF7E9C-7122-E44B-87E6-52EFC25878DF}" type="datetimeFigureOut">
              <a:t>25/10/25</a:t>
            </a:fld>
            <a:endParaRPr lang="it-IT"/>
          </a:p>
        </p:txBody>
      </p:sp>
      <p:sp>
        <p:nvSpPr>
          <p:cNvPr id="6" name="Segnaposto piè di pagina 5">
            <a:extLst>
              <a:ext uri="{FF2B5EF4-FFF2-40B4-BE49-F238E27FC236}">
                <a16:creationId xmlns:a16="http://schemas.microsoft.com/office/drawing/2014/main" id="{8050B3F6-B59E-0A92-4CFC-8EB25290D25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A3EA344-8C2E-F767-72D4-64DEB8E793EE}"/>
              </a:ext>
            </a:extLst>
          </p:cNvPr>
          <p:cNvSpPr>
            <a:spLocks noGrp="1"/>
          </p:cNvSpPr>
          <p:nvPr>
            <p:ph type="sldNum" sz="quarter" idx="12"/>
          </p:nvPr>
        </p:nvSpPr>
        <p:spPr/>
        <p:txBody>
          <a:bodyPr/>
          <a:lstStyle/>
          <a:p>
            <a:fld id="{3D18668A-3736-1145-A7C6-042864A0284E}" type="slidenum">
              <a:t>‹N›</a:t>
            </a:fld>
            <a:endParaRPr lang="it-IT"/>
          </a:p>
        </p:txBody>
      </p:sp>
    </p:spTree>
    <p:extLst>
      <p:ext uri="{BB962C8B-B14F-4D97-AF65-F5344CB8AC3E}">
        <p14:creationId xmlns:p14="http://schemas.microsoft.com/office/powerpoint/2010/main" val="150870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570"/>
            <a:lum/>
          </a:blip>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5DEA97E-5DAF-A192-BE26-A56E5A7B21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1D3EAE0-AD32-D667-EB39-D19A67524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74C68B8-9A76-868E-A4EF-345AB235F4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F7E9C-7122-E44B-87E6-52EFC25878DF}" type="datetimeFigureOut">
              <a:t>25/10/25</a:t>
            </a:fld>
            <a:endParaRPr lang="it-IT"/>
          </a:p>
        </p:txBody>
      </p:sp>
      <p:sp>
        <p:nvSpPr>
          <p:cNvPr id="5" name="Segnaposto piè di pagina 4">
            <a:extLst>
              <a:ext uri="{FF2B5EF4-FFF2-40B4-BE49-F238E27FC236}">
                <a16:creationId xmlns:a16="http://schemas.microsoft.com/office/drawing/2014/main" id="{9B245BFA-1F4C-C52B-8BDC-8AA42551D1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637B996-C30B-EC16-0F6D-02733FF49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8668A-3736-1145-A7C6-042864A0284E}" type="slidenum">
              <a:t>‹N›</a:t>
            </a:fld>
            <a:endParaRPr lang="it-IT"/>
          </a:p>
        </p:txBody>
      </p:sp>
    </p:spTree>
    <p:extLst>
      <p:ext uri="{BB962C8B-B14F-4D97-AF65-F5344CB8AC3E}">
        <p14:creationId xmlns:p14="http://schemas.microsoft.com/office/powerpoint/2010/main" val="4090824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60.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hyperlink" Target="https://view.genially.com/68e6b73ca859b4c66066f5c1/presentation-presentazionebariott2025-anna-andriul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twinning.indire.it/eventi/skills-for-life-a-bari-seminario-bilaterale-italia-francia/"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twinning.indire.it/formazione/#eventi-futur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jgFFVqfrAJo?feature=oembed" TargetMode="External"/><Relationship Id="rId5" Type="http://schemas.openxmlformats.org/officeDocument/2006/relationships/image" Target="../media/image5.jpeg"/><Relationship Id="rId4" Type="http://schemas.openxmlformats.org/officeDocument/2006/relationships/hyperlink" Target="https://www.youtube.com/watch?v=jgFFVqfrAJ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D41206D-7EAC-FCC4-643B-F6ED2C5742D7}"/>
              </a:ext>
            </a:extLst>
          </p:cNvPr>
          <p:cNvPicPr>
            <a:picLocks noChangeAspect="1"/>
          </p:cNvPicPr>
          <p:nvPr/>
        </p:nvPicPr>
        <p:blipFill>
          <a:blip r:embed="rId2"/>
          <a:stretch>
            <a:fillRect/>
          </a:stretch>
        </p:blipFill>
        <p:spPr>
          <a:xfrm>
            <a:off x="1371290" y="715619"/>
            <a:ext cx="9190785" cy="5166352"/>
          </a:xfrm>
          <a:prstGeom prst="rect">
            <a:avLst/>
          </a:prstGeom>
        </p:spPr>
      </p:pic>
    </p:spTree>
    <p:extLst>
      <p:ext uri="{BB962C8B-B14F-4D97-AF65-F5344CB8AC3E}">
        <p14:creationId xmlns:p14="http://schemas.microsoft.com/office/powerpoint/2010/main" val="344144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44D2A7-A20A-343D-4CD1-AB5858B6B31D}"/>
              </a:ext>
            </a:extLst>
          </p:cNvPr>
          <p:cNvSpPr>
            <a:spLocks noGrp="1"/>
          </p:cNvSpPr>
          <p:nvPr>
            <p:ph type="title"/>
          </p:nvPr>
        </p:nvSpPr>
        <p:spPr>
          <a:xfrm>
            <a:off x="4624310" y="296422"/>
            <a:ext cx="2464904" cy="1325563"/>
          </a:xfrm>
          <a:blipFill dpi="0" rotWithShape="1">
            <a:blip r:embed="rId3">
              <a:alphaModFix amt="36000"/>
            </a:blip>
            <a:srcRect/>
            <a:tile tx="0" ty="0" sx="100000" sy="100000" flip="none" algn="tl"/>
          </a:blipFill>
        </p:spPr>
        <p:txBody>
          <a:bodyPr>
            <a:normAutofit/>
          </a:bodyPr>
          <a:lstStyle/>
          <a:p>
            <a:pPr algn="ctr"/>
            <a:r>
              <a:rPr lang="en-US" sz="3600">
                <a:solidFill>
                  <a:srgbClr val="0070C0"/>
                </a:solidFill>
                <a:effectLst/>
                <a:latin typeface="Calibri" panose="020F0502020204030204" pitchFamily="34" charset="0"/>
                <a:ea typeface="Calibri" panose="020F0502020204030204" pitchFamily="34" charset="0"/>
              </a:rPr>
              <a:t>4 STEPS</a:t>
            </a:r>
            <a:endParaRPr lang="it-IT" sz="3600">
              <a:solidFill>
                <a:srgbClr val="0070C0"/>
              </a:solidFill>
            </a:endParaRPr>
          </a:p>
        </p:txBody>
      </p:sp>
      <p:sp>
        <p:nvSpPr>
          <p:cNvPr id="3" name="Segnaposto contenuto 2">
            <a:extLst>
              <a:ext uri="{FF2B5EF4-FFF2-40B4-BE49-F238E27FC236}">
                <a16:creationId xmlns:a16="http://schemas.microsoft.com/office/drawing/2014/main" id="{BE3AEA74-9E70-2539-6F13-EA1EC050A039}"/>
              </a:ext>
            </a:extLst>
          </p:cNvPr>
          <p:cNvSpPr>
            <a:spLocks noGrp="1"/>
          </p:cNvSpPr>
          <p:nvPr>
            <p:ph idx="1"/>
          </p:nvPr>
        </p:nvSpPr>
        <p:spPr>
          <a:xfrm>
            <a:off x="838200" y="1825624"/>
            <a:ext cx="10845800" cy="5032375"/>
          </a:xfrm>
          <a:blipFill>
            <a:blip r:embed="rId3">
              <a:alphaModFix amt="8570"/>
            </a:blip>
            <a:tile tx="0" ty="0" sx="100000" sy="100000" flip="none" algn="tl"/>
          </a:blipFill>
        </p:spPr>
        <p:txBody>
          <a:bodyPr/>
          <a:lstStyle/>
          <a:p>
            <a:r>
              <a:rPr lang="it-IT" sz="1800" b="1">
                <a:solidFill>
                  <a:srgbClr val="0070C0"/>
                </a:solidFill>
              </a:rPr>
              <a:t>Step 1: </a:t>
            </a:r>
            <a:r>
              <a:rPr lang="it-IT" sz="1800">
                <a:solidFill>
                  <a:srgbClr val="0070C0"/>
                </a:solidFill>
              </a:rPr>
              <a:t>Introduce yourself through play (2 hours) During the teachers' classes: - Who is it? Physical description and expression of interests (passions, hobbies, etc.) for each student, either orally or in writing, to help the etwinning partners guess their identity based on a group photo taken by the teacher and an association sheet. Use of the DIGIPAD and etwinning websites. Evaluation of student work by the teachers. (Nov-Dec)</a:t>
            </a:r>
          </a:p>
          <a:p>
            <a:r>
              <a:rPr lang="it-IT" sz="1800" b="1">
                <a:solidFill>
                  <a:srgbClr val="0070C0"/>
                </a:solidFill>
              </a:rPr>
              <a:t>Step 2: </a:t>
            </a:r>
            <a:r>
              <a:rPr lang="it-IT" sz="1800">
                <a:solidFill>
                  <a:srgbClr val="0070C0"/>
                </a:solidFill>
              </a:rPr>
              <a:t>Present your school (the premises) in the target language on the Etwinning website to your pen pals (3 hours) Create a virtual tour of each school to be published on Etwinning using a MADMAGZ link (create a trilingual magazine with photos and an article) Objective: Create trilingual signs based on the virtual tours viewed and display them in the respective schools for Language Week and Open Day. Common work (Jan-Feb)</a:t>
            </a:r>
          </a:p>
          <a:p>
            <a:r>
              <a:rPr lang="it-IT" sz="1800" b="1">
                <a:solidFill>
                  <a:srgbClr val="0070C0"/>
                </a:solidFill>
              </a:rPr>
              <a:t>Step 3: </a:t>
            </a:r>
            <a:r>
              <a:rPr lang="it-IT" sz="1800">
                <a:solidFill>
                  <a:srgbClr val="0070C0"/>
                </a:solidFill>
              </a:rPr>
              <a:t>Present their school life (rhythm, activities, etc.) in the target language on the Etwinning website (3 hours) Distribute tasks to student groups (recess, subjects studied, timetables, cafeteria, UNSS, etc.). Each group creates their own short narrative with an avatar to create a "virtual guide" video using HEYGEN AI. Publish the videos on the Etwinning page.</a:t>
            </a:r>
            <a:r>
              <a:rPr lang="en-US" sz="1800" b="1">
                <a:solidFill>
                  <a:srgbClr val="0070C0"/>
                </a:solidFill>
                <a:effectLst/>
                <a:latin typeface="Calibri" panose="020F0502020204030204" pitchFamily="34" charset="0"/>
                <a:ea typeface="Calibri" panose="020F0502020204030204" pitchFamily="34" charset="0"/>
              </a:rPr>
              <a:t>  </a:t>
            </a:r>
            <a:r>
              <a:rPr lang="en-US" sz="1800">
                <a:solidFill>
                  <a:srgbClr val="0070C0"/>
                </a:solidFill>
                <a:effectLst/>
                <a:latin typeface="Calibri" panose="020F0502020204030204" pitchFamily="34" charset="0"/>
                <a:ea typeface="Calibri" panose="020F0502020204030204" pitchFamily="34" charset="0"/>
              </a:rPr>
              <a:t>(April)</a:t>
            </a:r>
          </a:p>
          <a:p>
            <a:r>
              <a:rPr lang="it-IT" sz="1200" b="1">
                <a:solidFill>
                  <a:srgbClr val="0070C0"/>
                </a:solidFill>
              </a:rPr>
              <a:t>S</a:t>
            </a:r>
            <a:r>
              <a:rPr lang="it-IT" sz="1800" b="1">
                <a:solidFill>
                  <a:srgbClr val="0070C0"/>
                </a:solidFill>
              </a:rPr>
              <a:t>tep 4: </a:t>
            </a:r>
            <a:r>
              <a:rPr lang="it-IT" sz="1800">
                <a:solidFill>
                  <a:srgbClr val="0070C0"/>
                </a:solidFill>
              </a:rPr>
              <a:t>Joint Final Project (2 hours) Creation of a joint trilingual quiz based on all the material learned using Kahoot, evaluated by the teachers. Each class prepares seven questions, having previously assigned themes. A half-hour video conference to complete the quiz together and explore the podium together and the 3 winners get a prize from e-twinning. (May)</a:t>
            </a:r>
            <a:endParaRPr lang="en-US" sz="1800">
              <a:solidFill>
                <a:srgbClr val="0070C0"/>
              </a:solidFill>
            </a:endParaRPr>
          </a:p>
        </p:txBody>
      </p:sp>
      <mc:AlternateContent xmlns:mc="http://schemas.openxmlformats.org/markup-compatibility/2006" xmlns:p14="http://schemas.microsoft.com/office/powerpoint/2010/main">
        <mc:Choice Requires="p14">
          <p:contentPart p14:bwMode="auto" r:id="rId4">
            <p14:nvContentPartPr>
              <p14:cNvPr id="7" name="Input penna 6">
                <a:extLst>
                  <a:ext uri="{FF2B5EF4-FFF2-40B4-BE49-F238E27FC236}">
                    <a16:creationId xmlns:a16="http://schemas.microsoft.com/office/drawing/2014/main" id="{C2FF9BCA-31AF-FF43-A6C1-CB49F0593DD2}"/>
                  </a:ext>
                </a:extLst>
              </p14:cNvPr>
              <p14:cNvContentPartPr/>
              <p14:nvPr/>
            </p14:nvContentPartPr>
            <p14:xfrm>
              <a:off x="12497932" y="-2716310"/>
              <a:ext cx="360" cy="360"/>
            </p14:xfrm>
          </p:contentPart>
        </mc:Choice>
        <mc:Fallback xmlns="">
          <p:pic>
            <p:nvPicPr>
              <p:cNvPr id="7" name="Input penna 6">
                <a:extLst>
                  <a:ext uri="{FF2B5EF4-FFF2-40B4-BE49-F238E27FC236}">
                    <a16:creationId xmlns:a16="http://schemas.microsoft.com/office/drawing/2014/main" id="{C2FF9BCA-31AF-FF43-A6C1-CB49F0593DD2}"/>
                  </a:ext>
                </a:extLst>
              </p:cNvPr>
              <p:cNvPicPr/>
              <p:nvPr/>
            </p:nvPicPr>
            <p:blipFill>
              <a:blip r:embed="rId5"/>
              <a:stretch>
                <a:fillRect/>
              </a:stretch>
            </p:blipFill>
            <p:spPr>
              <a:xfrm>
                <a:off x="12444292" y="-282395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put penna 7">
                <a:extLst>
                  <a:ext uri="{FF2B5EF4-FFF2-40B4-BE49-F238E27FC236}">
                    <a16:creationId xmlns:a16="http://schemas.microsoft.com/office/drawing/2014/main" id="{AC5F39FB-6AA1-7F43-5F1B-4975A8CE23F8}"/>
                  </a:ext>
                </a:extLst>
              </p14:cNvPr>
              <p14:cNvContentPartPr/>
              <p14:nvPr/>
            </p14:nvContentPartPr>
            <p14:xfrm>
              <a:off x="-2855348" y="-1493030"/>
              <a:ext cx="360" cy="360"/>
            </p14:xfrm>
          </p:contentPart>
        </mc:Choice>
        <mc:Fallback xmlns="">
          <p:pic>
            <p:nvPicPr>
              <p:cNvPr id="8" name="Input penna 7">
                <a:extLst>
                  <a:ext uri="{FF2B5EF4-FFF2-40B4-BE49-F238E27FC236}">
                    <a16:creationId xmlns:a16="http://schemas.microsoft.com/office/drawing/2014/main" id="{AC5F39FB-6AA1-7F43-5F1B-4975A8CE23F8}"/>
                  </a:ext>
                </a:extLst>
              </p:cNvPr>
              <p:cNvPicPr/>
              <p:nvPr/>
            </p:nvPicPr>
            <p:blipFill>
              <a:blip r:embed="rId5"/>
              <a:stretch>
                <a:fillRect/>
              </a:stretch>
            </p:blipFill>
            <p:spPr>
              <a:xfrm>
                <a:off x="-2908988" y="-1601030"/>
                <a:ext cx="108000" cy="216000"/>
              </a:xfrm>
              <a:prstGeom prst="rect">
                <a:avLst/>
              </a:prstGeom>
            </p:spPr>
          </p:pic>
        </mc:Fallback>
      </mc:AlternateContent>
    </p:spTree>
    <p:extLst>
      <p:ext uri="{BB962C8B-B14F-4D97-AF65-F5344CB8AC3E}">
        <p14:creationId xmlns:p14="http://schemas.microsoft.com/office/powerpoint/2010/main" val="369271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9FCCE-5222-FE52-B740-70B6F0B4AB38}"/>
              </a:ext>
            </a:extLst>
          </p:cNvPr>
          <p:cNvSpPr>
            <a:spLocks noGrp="1"/>
          </p:cNvSpPr>
          <p:nvPr>
            <p:ph type="title"/>
          </p:nvPr>
        </p:nvSpPr>
        <p:spPr>
          <a:xfrm flipV="1">
            <a:off x="5753102" y="1868700"/>
            <a:ext cx="5257800" cy="4351337"/>
          </a:xfrm>
        </p:spPr>
        <p:txBody>
          <a:bodyPr>
            <a:normAutofit/>
          </a:bodyPr>
          <a:lstStyle/>
          <a:p>
            <a:r>
              <a:rPr lang="it-IT">
                <a:effectLst/>
              </a:rPr>
              <a:t> </a:t>
            </a:r>
            <a:br>
              <a:rPr lang="it-IT">
                <a:effectLst/>
              </a:rPr>
            </a:br>
            <a:br>
              <a:rPr lang="it-IT">
                <a:effectLst/>
              </a:rPr>
            </a:br>
            <a:br>
              <a:rPr lang="it-IT">
                <a:effectLst/>
              </a:rPr>
            </a:br>
            <a:endParaRPr lang="it-IT"/>
          </a:p>
        </p:txBody>
      </p:sp>
      <p:sp>
        <p:nvSpPr>
          <p:cNvPr id="3" name="Segnaposto contenuto 2">
            <a:extLst>
              <a:ext uri="{FF2B5EF4-FFF2-40B4-BE49-F238E27FC236}">
                <a16:creationId xmlns:a16="http://schemas.microsoft.com/office/drawing/2014/main" id="{A3E9A5D1-10F2-6B6B-02FB-EB9D84C67714}"/>
              </a:ext>
            </a:extLst>
          </p:cNvPr>
          <p:cNvSpPr>
            <a:spLocks noGrp="1"/>
          </p:cNvSpPr>
          <p:nvPr>
            <p:ph idx="1"/>
          </p:nvPr>
        </p:nvSpPr>
        <p:spPr>
          <a:xfrm>
            <a:off x="838200" y="457200"/>
            <a:ext cx="3733800" cy="5719763"/>
          </a:xfrm>
          <a:blipFill dpi="0" rotWithShape="1">
            <a:blip r:embed="rId2">
              <a:alphaModFix amt="36000"/>
            </a:blip>
            <a:srcRect/>
            <a:tile tx="0" ty="0" sx="100000" sy="100000" flip="none" algn="tl"/>
          </a:blipFill>
        </p:spPr>
        <p:txBody>
          <a:bodyPr>
            <a:normAutofit/>
          </a:bodyPr>
          <a:lstStyle/>
          <a:p>
            <a:r>
              <a:rPr lang="fr-FR" sz="2400" b="1">
                <a:solidFill>
                  <a:srgbClr val="0070C0"/>
                </a:solidFill>
                <a:latin typeface="Calibri" panose="020F0502020204030204" pitchFamily="34" charset="0"/>
              </a:rPr>
              <a:t>Evaluation</a:t>
            </a:r>
          </a:p>
          <a:p>
            <a:endParaRPr lang="fr-FR" sz="2400" b="1">
              <a:solidFill>
                <a:srgbClr val="0070C0"/>
              </a:solidFill>
              <a:latin typeface="Calibri" panose="020F0502020204030204" pitchFamily="34" charset="0"/>
            </a:endParaRPr>
          </a:p>
          <a:p>
            <a:pPr marL="0" indent="0">
              <a:buNone/>
            </a:pPr>
            <a:r>
              <a:rPr lang="fr-FR" sz="2400">
                <a:solidFill>
                  <a:srgbClr val="0070C0"/>
                </a:solidFill>
                <a:latin typeface="Calibri" panose="020F0502020204030204" pitchFamily="34" charset="0"/>
              </a:rPr>
              <a:t>Step1 speaking test</a:t>
            </a:r>
          </a:p>
          <a:p>
            <a:pPr marL="0" indent="0">
              <a:buNone/>
            </a:pPr>
            <a:endParaRPr lang="fr-FR" sz="2400">
              <a:solidFill>
                <a:srgbClr val="0070C0"/>
              </a:solidFill>
              <a:latin typeface="Calibri" panose="020F0502020204030204" pitchFamily="34" charset="0"/>
            </a:endParaRPr>
          </a:p>
          <a:p>
            <a:pPr marL="0" indent="0">
              <a:buNone/>
            </a:pPr>
            <a:r>
              <a:rPr lang="fr-FR" sz="2400">
                <a:solidFill>
                  <a:srgbClr val="0070C0"/>
                </a:solidFill>
                <a:latin typeface="Calibri" panose="020F0502020204030204" pitchFamily="34" charset="0"/>
              </a:rPr>
              <a:t>Step2 writing test (creation of a page)</a:t>
            </a:r>
          </a:p>
          <a:p>
            <a:pPr marL="0" indent="0">
              <a:buNone/>
            </a:pPr>
            <a:endParaRPr lang="fr-FR" sz="2400">
              <a:solidFill>
                <a:srgbClr val="0070C0"/>
              </a:solidFill>
              <a:latin typeface="Calibri" panose="020F0502020204030204" pitchFamily="34" charset="0"/>
            </a:endParaRPr>
          </a:p>
          <a:p>
            <a:pPr marL="0" indent="0">
              <a:buNone/>
            </a:pPr>
            <a:r>
              <a:rPr lang="fr-FR" sz="2400">
                <a:solidFill>
                  <a:srgbClr val="0070C0"/>
                </a:solidFill>
                <a:latin typeface="Calibri" panose="020F0502020204030204" pitchFamily="34" charset="0"/>
              </a:rPr>
              <a:t>Step4 interactive speaking and quiz Kahoot</a:t>
            </a:r>
            <a:endParaRPr lang="it-IT" sz="2400">
              <a:solidFill>
                <a:srgbClr val="0070C0"/>
              </a:solidFill>
            </a:endParaRPr>
          </a:p>
        </p:txBody>
      </p:sp>
      <p:sp>
        <p:nvSpPr>
          <p:cNvPr id="4" name="Segnaposto contenuto 2">
            <a:extLst>
              <a:ext uri="{FF2B5EF4-FFF2-40B4-BE49-F238E27FC236}">
                <a16:creationId xmlns:a16="http://schemas.microsoft.com/office/drawing/2014/main" id="{20494804-D95A-E5E0-3E39-7A1D12D8A0F0}"/>
              </a:ext>
            </a:extLst>
          </p:cNvPr>
          <p:cNvSpPr txBox="1">
            <a:spLocks/>
          </p:cNvSpPr>
          <p:nvPr/>
        </p:nvSpPr>
        <p:spPr>
          <a:xfrm>
            <a:off x="7070274" y="304564"/>
            <a:ext cx="3733800" cy="5719763"/>
          </a:xfrm>
          <a:prstGeom prst="rect">
            <a:avLst/>
          </a:prstGeom>
          <a:blipFill>
            <a:blip r:embed="rId2">
              <a:alphaModFix amt="36000"/>
            </a:blip>
            <a:tile tx="0" ty="0" sx="100000" sy="100000" flip="none" algn="tl"/>
          </a:blip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a:solidFill>
                  <a:srgbClr val="0070C0"/>
                </a:solidFill>
                <a:latin typeface="Calibri" panose="020F0502020204030204" pitchFamily="34" charset="0"/>
              </a:rPr>
              <a:t>Dissemination</a:t>
            </a:r>
          </a:p>
          <a:p>
            <a:endParaRPr lang="fr-FR" sz="2400" b="1">
              <a:solidFill>
                <a:srgbClr val="0070C0"/>
              </a:solidFill>
              <a:latin typeface="Calibri" panose="020F0502020204030204" pitchFamily="34" charset="0"/>
            </a:endParaRPr>
          </a:p>
          <a:p>
            <a:pPr marL="0" indent="0">
              <a:buFont typeface="Arial" panose="020B0604020202020204" pitchFamily="34" charset="0"/>
              <a:buNone/>
            </a:pPr>
            <a:r>
              <a:rPr lang="fr-FR" sz="2400">
                <a:solidFill>
                  <a:srgbClr val="0070C0"/>
                </a:solidFill>
                <a:latin typeface="Calibri" panose="020F0502020204030204" pitchFamily="34" charset="0"/>
              </a:rPr>
              <a:t>Open day </a:t>
            </a:r>
          </a:p>
          <a:p>
            <a:pPr marL="0" indent="0">
              <a:buFont typeface="Arial" panose="020B0604020202020204" pitchFamily="34" charset="0"/>
              <a:buNone/>
            </a:pPr>
            <a:endParaRPr lang="fr-FR" sz="2400">
              <a:solidFill>
                <a:srgbClr val="0070C0"/>
              </a:solidFill>
              <a:latin typeface="Calibri" panose="020F0502020204030204" pitchFamily="34" charset="0"/>
            </a:endParaRPr>
          </a:p>
          <a:p>
            <a:pPr marL="0" indent="0">
              <a:buFont typeface="Arial" panose="020B0604020202020204" pitchFamily="34" charset="0"/>
              <a:buNone/>
            </a:pPr>
            <a:r>
              <a:rPr lang="fr-FR" sz="2400">
                <a:solidFill>
                  <a:srgbClr val="0070C0"/>
                </a:solidFill>
                <a:latin typeface="Calibri" panose="020F0502020204030204" pitchFamily="34" charset="0"/>
              </a:rPr>
              <a:t>Week of forein Langages</a:t>
            </a:r>
          </a:p>
          <a:p>
            <a:pPr marL="0" indent="0">
              <a:buFont typeface="Arial" panose="020B0604020202020204" pitchFamily="34" charset="0"/>
              <a:buNone/>
            </a:pPr>
            <a:endParaRPr lang="fr-FR" sz="2400">
              <a:solidFill>
                <a:srgbClr val="0070C0"/>
              </a:solidFill>
              <a:latin typeface="Calibri" panose="020F0502020204030204" pitchFamily="34" charset="0"/>
            </a:endParaRPr>
          </a:p>
          <a:p>
            <a:pPr marL="0" indent="0">
              <a:buFont typeface="Arial" panose="020B0604020202020204" pitchFamily="34" charset="0"/>
              <a:buNone/>
            </a:pPr>
            <a:r>
              <a:rPr lang="fr-FR" sz="2400">
                <a:solidFill>
                  <a:srgbClr val="0070C0"/>
                </a:solidFill>
                <a:latin typeface="Calibri" panose="020F0502020204030204" pitchFamily="34" charset="0"/>
              </a:rPr>
              <a:t>Publication on the school  website</a:t>
            </a:r>
          </a:p>
          <a:p>
            <a:pPr marL="0" indent="0">
              <a:buFont typeface="Arial" panose="020B0604020202020204" pitchFamily="34" charset="0"/>
              <a:buNone/>
            </a:pPr>
            <a:endParaRPr lang="fr-FR" sz="2400">
              <a:solidFill>
                <a:srgbClr val="0070C0"/>
              </a:solidFill>
              <a:latin typeface="Calibri" panose="020F0502020204030204" pitchFamily="34" charset="0"/>
            </a:endParaRPr>
          </a:p>
          <a:p>
            <a:pPr marL="0" indent="0">
              <a:buFont typeface="Arial" panose="020B0604020202020204" pitchFamily="34" charset="0"/>
              <a:buNone/>
            </a:pPr>
            <a:r>
              <a:rPr lang="fr-FR" sz="2400">
                <a:solidFill>
                  <a:srgbClr val="0070C0"/>
                </a:solidFill>
                <a:latin typeface="Calibri" panose="020F0502020204030204" pitchFamily="34" charset="0"/>
              </a:rPr>
              <a:t>Sharing with colleagues</a:t>
            </a:r>
            <a:endParaRPr lang="it-IT" sz="2400">
              <a:solidFill>
                <a:srgbClr val="0070C0"/>
              </a:solidFill>
            </a:endParaRPr>
          </a:p>
        </p:txBody>
      </p:sp>
    </p:spTree>
    <p:extLst>
      <p:ext uri="{BB962C8B-B14F-4D97-AF65-F5344CB8AC3E}">
        <p14:creationId xmlns:p14="http://schemas.microsoft.com/office/powerpoint/2010/main" val="1063802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21278E-DA00-D474-E957-07FD5E4F3D0B}"/>
              </a:ext>
            </a:extLst>
          </p:cNvPr>
          <p:cNvSpPr>
            <a:spLocks noGrp="1"/>
          </p:cNvSpPr>
          <p:nvPr>
            <p:ph type="title"/>
          </p:nvPr>
        </p:nvSpPr>
        <p:spPr>
          <a:blipFill dpi="0" rotWithShape="1">
            <a:blip r:embed="rId2">
              <a:alphaModFix amt="36000"/>
            </a:blip>
            <a:srcRect/>
            <a:tile tx="0" ty="0" sx="100000" sy="100000" flip="none" algn="tl"/>
          </a:blipFill>
        </p:spPr>
        <p:txBody>
          <a:bodyPr/>
          <a:lstStyle/>
          <a:p>
            <a:r>
              <a:rPr lang="it-IT">
                <a:solidFill>
                  <a:srgbClr val="0070C0"/>
                </a:solidFill>
              </a:rPr>
              <a:t>Grazie			 Thank you 			Merci</a:t>
            </a:r>
          </a:p>
        </p:txBody>
      </p:sp>
      <p:pic>
        <p:nvPicPr>
          <p:cNvPr id="5" name="Segnaposto contenuto 4" descr="Immagine che contiene persona, interno, vestiti, Viso umano&#10;&#10;Descrizione generata automaticamente">
            <a:extLst>
              <a:ext uri="{FF2B5EF4-FFF2-40B4-BE49-F238E27FC236}">
                <a16:creationId xmlns:a16="http://schemas.microsoft.com/office/drawing/2014/main" id="{9D1FE2DE-B0D5-5602-30ED-061B9359AB43}"/>
              </a:ext>
            </a:extLst>
          </p:cNvPr>
          <p:cNvPicPr>
            <a:picLocks noGrp="1" noChangeAspect="1"/>
          </p:cNvPicPr>
          <p:nvPr>
            <p:ph idx="1"/>
          </p:nvPr>
        </p:nvPicPr>
        <p:blipFill>
          <a:blip r:embed="rId3"/>
          <a:stretch>
            <a:fillRect/>
          </a:stretch>
        </p:blipFill>
        <p:spPr>
          <a:xfrm>
            <a:off x="2972685" y="1878227"/>
            <a:ext cx="5801784" cy="4351338"/>
          </a:xfrm>
        </p:spPr>
      </p:pic>
    </p:spTree>
    <p:extLst>
      <p:ext uri="{BB962C8B-B14F-4D97-AF65-F5344CB8AC3E}">
        <p14:creationId xmlns:p14="http://schemas.microsoft.com/office/powerpoint/2010/main" val="178660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683CDC-A208-A837-116E-21A1516212B7}"/>
              </a:ext>
            </a:extLst>
          </p:cNvPr>
          <p:cNvSpPr>
            <a:spLocks noGrp="1"/>
          </p:cNvSpPr>
          <p:nvPr>
            <p:ph type="title"/>
          </p:nvPr>
        </p:nvSpPr>
        <p:spPr>
          <a:xfrm>
            <a:off x="151368" y="2263519"/>
            <a:ext cx="1394637" cy="2330962"/>
          </a:xfrm>
          <a:blipFill dpi="0" rotWithShape="1">
            <a:blip r:embed="rId2">
              <a:alphaModFix amt="36000"/>
            </a:blip>
            <a:srcRect/>
            <a:tile tx="0" ty="0" sx="100000" sy="100000" flip="none" algn="tl"/>
          </a:blipFill>
        </p:spPr>
        <p:txBody>
          <a:bodyPr>
            <a:normAutofit/>
          </a:bodyPr>
          <a:lstStyle/>
          <a:p>
            <a:pPr algn="ctr"/>
            <a:r>
              <a:rPr lang="it-IT" sz="2000">
                <a:solidFill>
                  <a:srgbClr val="0070C0"/>
                </a:solidFill>
              </a:rPr>
              <a:t>Il programma dell'evento</a:t>
            </a:r>
          </a:p>
        </p:txBody>
      </p:sp>
      <p:pic>
        <p:nvPicPr>
          <p:cNvPr id="5" name="Segnaposto contenuto 4">
            <a:extLst>
              <a:ext uri="{FF2B5EF4-FFF2-40B4-BE49-F238E27FC236}">
                <a16:creationId xmlns:a16="http://schemas.microsoft.com/office/drawing/2014/main" id="{D04AB325-4A52-F4BE-475B-DA783CC155E9}"/>
              </a:ext>
            </a:extLst>
          </p:cNvPr>
          <p:cNvPicPr>
            <a:picLocks noGrp="1" noChangeAspect="1"/>
          </p:cNvPicPr>
          <p:nvPr>
            <p:ph idx="1"/>
          </p:nvPr>
        </p:nvPicPr>
        <p:blipFill>
          <a:blip r:embed="rId3"/>
          <a:stretch>
            <a:fillRect/>
          </a:stretch>
        </p:blipFill>
        <p:spPr>
          <a:xfrm>
            <a:off x="1546005" y="13278"/>
            <a:ext cx="5126126" cy="6844721"/>
          </a:xfrm>
        </p:spPr>
      </p:pic>
      <p:pic>
        <p:nvPicPr>
          <p:cNvPr id="4" name="Immagine 3" descr="Immagine che contiene testo, schermata, Carattere, numero&#10;&#10;Descrizione generata automaticamente">
            <a:extLst>
              <a:ext uri="{FF2B5EF4-FFF2-40B4-BE49-F238E27FC236}">
                <a16:creationId xmlns:a16="http://schemas.microsoft.com/office/drawing/2014/main" id="{C5065742-E78A-C52B-37B5-12C49929875A}"/>
              </a:ext>
            </a:extLst>
          </p:cNvPr>
          <p:cNvPicPr>
            <a:picLocks noChangeAspect="1"/>
          </p:cNvPicPr>
          <p:nvPr/>
        </p:nvPicPr>
        <p:blipFill>
          <a:blip r:embed="rId4"/>
          <a:stretch>
            <a:fillRect/>
          </a:stretch>
        </p:blipFill>
        <p:spPr>
          <a:xfrm>
            <a:off x="6672131" y="13278"/>
            <a:ext cx="5634000" cy="6858000"/>
          </a:xfrm>
          <a:prstGeom prst="rect">
            <a:avLst/>
          </a:prstGeom>
        </p:spPr>
      </p:pic>
    </p:spTree>
    <p:extLst>
      <p:ext uri="{BB962C8B-B14F-4D97-AF65-F5344CB8AC3E}">
        <p14:creationId xmlns:p14="http://schemas.microsoft.com/office/powerpoint/2010/main" val="377839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9F3404-201D-4D80-6C34-599A27BFE5B9}"/>
              </a:ext>
            </a:extLst>
          </p:cNvPr>
          <p:cNvSpPr>
            <a:spLocks noGrp="1"/>
          </p:cNvSpPr>
          <p:nvPr>
            <p:ph type="title"/>
          </p:nvPr>
        </p:nvSpPr>
        <p:spPr>
          <a:xfrm>
            <a:off x="838200" y="365124"/>
            <a:ext cx="10515600" cy="6022424"/>
          </a:xfrm>
          <a:ln w="12700" cap="sq">
            <a:solidFill>
              <a:schemeClr val="accent4">
                <a:lumMod val="50000"/>
                <a:alpha val="35000"/>
              </a:schemeClr>
            </a:solidFill>
            <a:miter lim="800000"/>
          </a:ln>
        </p:spPr>
        <p:txBody>
          <a:bodyPr>
            <a:normAutofit/>
          </a:bodyPr>
          <a:lstStyle/>
          <a:p>
            <a:pPr algn="ctr"/>
            <a:r>
              <a:rPr lang="it-IT">
                <a:solidFill>
                  <a:srgbClr val="0070C0"/>
                </a:solidFill>
              </a:rPr>
              <a:t>L'intervento della Professoressa </a:t>
            </a:r>
            <a:br>
              <a:rPr lang="it-IT">
                <a:solidFill>
                  <a:srgbClr val="0070C0"/>
                </a:solidFill>
                <a:effectLst/>
                <a:latin typeface="Helvetica" pitchFamily="2" charset="0"/>
              </a:rPr>
            </a:br>
            <a:br>
              <a:rPr lang="it-IT">
                <a:solidFill>
                  <a:srgbClr val="0070C0"/>
                </a:solidFill>
                <a:effectLst/>
                <a:latin typeface="Helvetica" pitchFamily="2" charset="0"/>
              </a:rPr>
            </a:br>
            <a:r>
              <a:rPr lang="it-IT">
                <a:solidFill>
                  <a:srgbClr val="0070C0"/>
                </a:solidFill>
                <a:effectLst/>
                <a:latin typeface="Helvetica" pitchFamily="2" charset="0"/>
              </a:rPr>
              <a:t> </a:t>
            </a:r>
            <a:r>
              <a:rPr lang="it-IT" b="1" i="1">
                <a:solidFill>
                  <a:srgbClr val="0070C0"/>
                </a:solidFill>
                <a:effectLst/>
                <a:latin typeface="Helvetica" pitchFamily="2" charset="0"/>
              </a:rPr>
              <a:t>Anna Andriulo </a:t>
            </a:r>
            <a:br>
              <a:rPr lang="it-IT" b="1" i="1">
                <a:solidFill>
                  <a:srgbClr val="0070C0"/>
                </a:solidFill>
                <a:effectLst/>
                <a:latin typeface="Helvetica" pitchFamily="2" charset="0"/>
              </a:rPr>
            </a:br>
            <a:r>
              <a:rPr lang="en-US" sz="2800" b="0" i="0">
                <a:solidFill>
                  <a:srgbClr val="0070C0"/>
                </a:solidFill>
                <a:effectLst/>
                <a:latin typeface="Arial" panose="020B0604020202020204" pitchFamily="34" charset="0"/>
              </a:rPr>
              <a:t>ICS Carducci – Materdona, Mesagne (Italy)</a:t>
            </a:r>
            <a:br>
              <a:rPr lang="it-IT">
                <a:solidFill>
                  <a:srgbClr val="0070C0"/>
                </a:solidFill>
                <a:effectLst/>
                <a:latin typeface="Helvetica" pitchFamily="2" charset="0"/>
              </a:rPr>
            </a:br>
            <a:br>
              <a:rPr lang="it-IT">
                <a:solidFill>
                  <a:srgbClr val="0070C0"/>
                </a:solidFill>
              </a:rPr>
            </a:br>
            <a:r>
              <a:rPr lang="it-IT">
                <a:solidFill>
                  <a:srgbClr val="0070C0"/>
                </a:solidFill>
              </a:rPr>
              <a:t>Che ci ha illustrato il suo progetto vincitore del premio </a:t>
            </a:r>
            <a:r>
              <a:rPr lang="it-IT" b="1" i="1">
                <a:solidFill>
                  <a:srgbClr val="0070C0"/>
                </a:solidFill>
              </a:rPr>
              <a:t>e-Twinning best practices</a:t>
            </a:r>
            <a:br>
              <a:rPr lang="it-IT"/>
            </a:br>
            <a:br>
              <a:rPr lang="it-IT"/>
            </a:br>
            <a:r>
              <a:rPr lang="it-IT">
                <a:hlinkClick r:id="rId2"/>
              </a:rPr>
              <a:t>presentation-presentazionebariott2025-anna-andriulo</a:t>
            </a:r>
            <a:endParaRPr lang="it-IT"/>
          </a:p>
        </p:txBody>
      </p:sp>
    </p:spTree>
    <p:extLst>
      <p:ext uri="{BB962C8B-B14F-4D97-AF65-F5344CB8AC3E}">
        <p14:creationId xmlns:p14="http://schemas.microsoft.com/office/powerpoint/2010/main" val="196806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7829B-FBB4-ED0B-1D86-4DE76EADC773}"/>
              </a:ext>
            </a:extLst>
          </p:cNvPr>
          <p:cNvSpPr>
            <a:spLocks noGrp="1"/>
          </p:cNvSpPr>
          <p:nvPr>
            <p:ph type="title"/>
          </p:nvPr>
        </p:nvSpPr>
        <p:spPr>
          <a:xfrm>
            <a:off x="944089" y="549234"/>
            <a:ext cx="10515600" cy="2879766"/>
          </a:xfrm>
          <a:blipFill dpi="0" rotWithShape="1">
            <a:blip r:embed="rId2">
              <a:alphaModFix amt="17746"/>
            </a:blip>
            <a:srcRect/>
            <a:tile tx="0" ty="0" sx="100000" sy="100000" flip="none" algn="tl"/>
          </a:blipFill>
        </p:spPr>
        <p:txBody>
          <a:bodyPr>
            <a:normAutofit fontScale="90000"/>
          </a:bodyPr>
          <a:lstStyle/>
          <a:p>
            <a:pPr algn="ctr"/>
            <a:br>
              <a:rPr lang="it-IT"/>
            </a:br>
            <a:r>
              <a:rPr lang="it-IT" sz="3600">
                <a:solidFill>
                  <a:srgbClr val="0070C0"/>
                </a:solidFill>
              </a:rPr>
              <a:t>Il link per accedere al seminario a cui ho preso parte</a:t>
            </a:r>
            <a:br>
              <a:rPr lang="it-IT" sz="3600"/>
            </a:br>
            <a:br>
              <a:rPr lang="it-IT"/>
            </a:br>
            <a:r>
              <a:rPr lang="it-IT">
                <a:hlinkClick r:id="rId3"/>
              </a:rPr>
              <a:t>https://etwinning.indire.it/eventi/skills-for-life-a-bari-seminario-bilaterale-italia-francia/</a:t>
            </a:r>
            <a:br>
              <a:rPr lang="it-IT"/>
            </a:br>
            <a:endParaRPr lang="it-IT"/>
          </a:p>
        </p:txBody>
      </p:sp>
      <p:sp>
        <p:nvSpPr>
          <p:cNvPr id="3" name="CasellaDiTesto 2">
            <a:extLst>
              <a:ext uri="{FF2B5EF4-FFF2-40B4-BE49-F238E27FC236}">
                <a16:creationId xmlns:a16="http://schemas.microsoft.com/office/drawing/2014/main" id="{8F9EE2B1-D9D4-5A14-C3AE-B99B1A3DBE0A}"/>
              </a:ext>
            </a:extLst>
          </p:cNvPr>
          <p:cNvSpPr txBox="1"/>
          <p:nvPr/>
        </p:nvSpPr>
        <p:spPr>
          <a:xfrm>
            <a:off x="130628" y="4061997"/>
            <a:ext cx="11930743" cy="2246769"/>
          </a:xfrm>
          <a:prstGeom prst="rect">
            <a:avLst/>
          </a:prstGeom>
          <a:blipFill>
            <a:blip r:embed="rId2">
              <a:alphaModFix amt="17746"/>
            </a:blip>
            <a:tile tx="0" ty="0" sx="100000" sy="100000" flip="none" algn="tl"/>
          </a:blipFill>
        </p:spPr>
        <p:txBody>
          <a:bodyPr wrap="square" rtlCol="0">
            <a:spAutoFit/>
          </a:bodyPr>
          <a:lstStyle/>
          <a:p>
            <a:pPr algn="ctr"/>
            <a:r>
              <a:rPr lang="it-IT" sz="3200">
                <a:solidFill>
                  <a:schemeClr val="accent5">
                    <a:lumMod val="75000"/>
                  </a:schemeClr>
                </a:solidFill>
                <a:latin typeface="+mj-lt"/>
                <a:ea typeface="+mj-ea"/>
                <a:cs typeface="+mj-cs"/>
              </a:rPr>
              <a:t>La pagina da consultare per candidarsi a webinar o eventi </a:t>
            </a:r>
          </a:p>
          <a:p>
            <a:pPr algn="ctr"/>
            <a:r>
              <a:rPr lang="it-IT" sz="3200">
                <a:solidFill>
                  <a:schemeClr val="accent5">
                    <a:lumMod val="75000"/>
                  </a:schemeClr>
                </a:solidFill>
                <a:latin typeface="+mj-lt"/>
                <a:ea typeface="+mj-ea"/>
                <a:cs typeface="+mj-cs"/>
              </a:rPr>
              <a:t>di formazione sia a distanza che in presenza</a:t>
            </a:r>
            <a:br>
              <a:rPr lang="it-IT" sz="1800">
                <a:solidFill>
                  <a:schemeClr val="accent5">
                    <a:lumMod val="75000"/>
                  </a:schemeClr>
                </a:solidFill>
              </a:rPr>
            </a:br>
            <a:br>
              <a:rPr lang="it-IT">
                <a:solidFill>
                  <a:schemeClr val="accent5">
                    <a:lumMod val="75000"/>
                  </a:schemeClr>
                </a:solidFill>
              </a:rPr>
            </a:br>
            <a:r>
              <a:rPr lang="it-IT" sz="4000">
                <a:solidFill>
                  <a:schemeClr val="accent5">
                    <a:lumMod val="75000"/>
                  </a:schemeClr>
                </a:solidFill>
                <a:latin typeface="+mj-lt"/>
                <a:ea typeface="+mj-ea"/>
                <a:cs typeface="+mj-cs"/>
                <a:hlinkClick r:id="rId4">
                  <a:extLst>
                    <a:ext uri="{A12FA001-AC4F-418D-AE19-62706E023703}">
                      <ahyp:hlinkClr xmlns:ahyp="http://schemas.microsoft.com/office/drawing/2018/hyperlinkcolor" val="tx"/>
                    </a:ext>
                  </a:extLst>
                </a:hlinkClick>
              </a:rPr>
              <a:t>https://etwinning.indire.it/formazione/#eventi-futuri</a:t>
            </a:r>
            <a:br>
              <a:rPr lang="it-IT">
                <a:solidFill>
                  <a:schemeClr val="accent5">
                    <a:lumMod val="75000"/>
                  </a:schemeClr>
                </a:solidFill>
              </a:rPr>
            </a:br>
            <a:endParaRPr lang="it-IT">
              <a:solidFill>
                <a:schemeClr val="accent5">
                  <a:lumMod val="75000"/>
                </a:schemeClr>
              </a:solidFill>
            </a:endParaRPr>
          </a:p>
        </p:txBody>
      </p:sp>
    </p:spTree>
    <p:extLst>
      <p:ext uri="{BB962C8B-B14F-4D97-AF65-F5344CB8AC3E}">
        <p14:creationId xmlns:p14="http://schemas.microsoft.com/office/powerpoint/2010/main" val="295636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C9D36C-26E3-103F-9B5E-278BE83028BC}"/>
              </a:ext>
            </a:extLst>
          </p:cNvPr>
          <p:cNvSpPr>
            <a:spLocks noGrp="1"/>
          </p:cNvSpPr>
          <p:nvPr>
            <p:ph type="title"/>
          </p:nvPr>
        </p:nvSpPr>
        <p:spPr>
          <a:xfrm>
            <a:off x="1816414" y="449738"/>
            <a:ext cx="8290560" cy="1325563"/>
          </a:xfrm>
          <a:blipFill dpi="0" rotWithShape="1">
            <a:blip r:embed="rId3">
              <a:alphaModFix amt="36000"/>
            </a:blip>
            <a:srcRect/>
            <a:tile tx="0" ty="0" sx="100000" sy="100000" flip="none" algn="tl"/>
          </a:blipFill>
        </p:spPr>
        <p:txBody>
          <a:bodyPr/>
          <a:lstStyle/>
          <a:p>
            <a:pPr algn="ctr"/>
            <a:r>
              <a:rPr lang="it-IT">
                <a:solidFill>
                  <a:srgbClr val="0070C0"/>
                </a:solidFill>
              </a:rPr>
              <a:t>Tutorial per iscriversi ad e-twinning</a:t>
            </a:r>
          </a:p>
        </p:txBody>
      </p:sp>
      <p:sp>
        <p:nvSpPr>
          <p:cNvPr id="6" name="Segnaposto contenuto 5">
            <a:extLst>
              <a:ext uri="{FF2B5EF4-FFF2-40B4-BE49-F238E27FC236}">
                <a16:creationId xmlns:a16="http://schemas.microsoft.com/office/drawing/2014/main" id="{064CCE5B-C5D6-E22E-3F5C-371BF0C5550D}"/>
              </a:ext>
            </a:extLst>
          </p:cNvPr>
          <p:cNvSpPr>
            <a:spLocks noGrp="1"/>
          </p:cNvSpPr>
          <p:nvPr>
            <p:ph idx="1"/>
          </p:nvPr>
        </p:nvSpPr>
        <p:spPr/>
        <p:txBody>
          <a:bodyPr/>
          <a:lstStyle/>
          <a:p>
            <a:endParaRPr lang="it-IT">
              <a:solidFill>
                <a:srgbClr val="0563C1"/>
              </a:solidFill>
              <a:hlinkClick r:id="rId4">
                <a:extLst>
                  <a:ext uri="{A12FA001-AC4F-418D-AE19-62706E023703}">
                    <ahyp:hlinkClr xmlns:ahyp="http://schemas.microsoft.com/office/drawing/2018/hyperlinkcolor" val="tx"/>
                  </a:ext>
                </a:extLst>
              </a:hlinkClick>
            </a:endParaRPr>
          </a:p>
          <a:p>
            <a:endParaRPr lang="it-IT">
              <a:solidFill>
                <a:srgbClr val="0563C1"/>
              </a:solidFill>
              <a:hlinkClick r:id="rId4">
                <a:extLst>
                  <a:ext uri="{A12FA001-AC4F-418D-AE19-62706E023703}">
                    <ahyp:hlinkClr xmlns:ahyp="http://schemas.microsoft.com/office/drawing/2018/hyperlinkcolor" val="tx"/>
                  </a:ext>
                </a:extLst>
              </a:hlinkClick>
            </a:endParaRPr>
          </a:p>
          <a:p>
            <a:endParaRPr lang="it-IT">
              <a:solidFill>
                <a:srgbClr val="0563C1"/>
              </a:solidFill>
              <a:hlinkClick r:id="rId4">
                <a:extLst>
                  <a:ext uri="{A12FA001-AC4F-418D-AE19-62706E023703}">
                    <ahyp:hlinkClr xmlns:ahyp="http://schemas.microsoft.com/office/drawing/2018/hyperlinkcolor" val="tx"/>
                  </a:ext>
                </a:extLst>
              </a:hlinkClick>
            </a:endParaRPr>
          </a:p>
          <a:p>
            <a:endParaRPr lang="it-IT">
              <a:solidFill>
                <a:srgbClr val="0563C1"/>
              </a:solidFill>
              <a:hlinkClick r:id="rId4">
                <a:extLst>
                  <a:ext uri="{A12FA001-AC4F-418D-AE19-62706E023703}">
                    <ahyp:hlinkClr xmlns:ahyp="http://schemas.microsoft.com/office/drawing/2018/hyperlinkcolor" val="tx"/>
                  </a:ext>
                </a:extLst>
              </a:hlinkClick>
            </a:endParaRPr>
          </a:p>
          <a:p>
            <a:endParaRPr lang="it-IT">
              <a:solidFill>
                <a:srgbClr val="0563C1"/>
              </a:solidFill>
              <a:hlinkClick r:id="rId4">
                <a:extLst>
                  <a:ext uri="{A12FA001-AC4F-418D-AE19-62706E023703}">
                    <ahyp:hlinkClr xmlns:ahyp="http://schemas.microsoft.com/office/drawing/2018/hyperlinkcolor" val="tx"/>
                  </a:ext>
                </a:extLst>
              </a:hlinkClick>
            </a:endParaRPr>
          </a:p>
          <a:p>
            <a:endParaRPr lang="it-IT">
              <a:solidFill>
                <a:srgbClr val="0563C1"/>
              </a:solidFill>
              <a:hlinkClick r:id="rId4">
                <a:extLst>
                  <a:ext uri="{A12FA001-AC4F-418D-AE19-62706E023703}">
                    <ahyp:hlinkClr xmlns:ahyp="http://schemas.microsoft.com/office/drawing/2018/hyperlinkcolor" val="tx"/>
                  </a:ext>
                </a:extLst>
              </a:hlinkClick>
            </a:endParaRPr>
          </a:p>
          <a:p>
            <a:endParaRPr lang="it-IT">
              <a:solidFill>
                <a:srgbClr val="0563C1"/>
              </a:solidFill>
              <a:hlinkClick r:id="rId4">
                <a:extLst>
                  <a:ext uri="{A12FA001-AC4F-418D-AE19-62706E023703}">
                    <ahyp:hlinkClr xmlns:ahyp="http://schemas.microsoft.com/office/drawing/2018/hyperlinkcolor" val="tx"/>
                  </a:ext>
                </a:extLst>
              </a:hlinkClick>
            </a:endParaRPr>
          </a:p>
          <a:p>
            <a:pPr marL="0" indent="0">
              <a:buNone/>
            </a:pPr>
            <a:r>
              <a:rPr lang="it-IT">
                <a:solidFill>
                  <a:schemeClr val="bg1"/>
                </a:solidFill>
                <a:hlinkClick r:id="rId4">
                  <a:extLst>
                    <a:ext uri="{A12FA001-AC4F-418D-AE19-62706E023703}">
                      <ahyp:hlinkClr xmlns:ahyp="http://schemas.microsoft.com/office/drawing/2018/hyperlinkcolor" val="tx"/>
                    </a:ext>
                  </a:extLst>
                </a:hlinkClick>
              </a:rPr>
              <a:t>		</a:t>
            </a:r>
            <a:r>
              <a:rPr lang="it-IT">
                <a:solidFill>
                  <a:srgbClr val="0563C1"/>
                </a:solidFill>
                <a:hlinkClick r:id="rId4">
                  <a:extLst>
                    <a:ext uri="{A12FA001-AC4F-418D-AE19-62706E023703}">
                      <ahyp:hlinkClr xmlns:ahyp="http://schemas.microsoft.com/office/drawing/2018/hyperlinkcolor" val="tx"/>
                    </a:ext>
                  </a:extLst>
                </a:hlinkClick>
              </a:rPr>
              <a:t>https://www.youtube.com/watch?v=jgFFVqfrAJo</a:t>
            </a:r>
            <a:endParaRPr lang="it-IT"/>
          </a:p>
        </p:txBody>
      </p:sp>
      <p:pic>
        <p:nvPicPr>
          <p:cNvPr id="7" name="Elementi multimediali online 6">
            <a:hlinkClick r:id="" action="ppaction://media"/>
            <a:extLst>
              <a:ext uri="{FF2B5EF4-FFF2-40B4-BE49-F238E27FC236}">
                <a16:creationId xmlns:a16="http://schemas.microsoft.com/office/drawing/2014/main" id="{4EAF0065-A4DC-DBA9-0664-21DF1E352A60}"/>
              </a:ext>
            </a:extLst>
          </p:cNvPr>
          <p:cNvPicPr>
            <a:picLocks noRot="1" noChangeAspect="1"/>
          </p:cNvPicPr>
          <p:nvPr>
            <a:videoFile r:link="rId1"/>
          </p:nvPr>
        </p:nvPicPr>
        <p:blipFill>
          <a:blip r:embed="rId5"/>
          <a:stretch>
            <a:fillRect/>
          </a:stretch>
        </p:blipFill>
        <p:spPr>
          <a:xfrm>
            <a:off x="3302000" y="1926272"/>
            <a:ext cx="5319389" cy="3005455"/>
          </a:xfrm>
          <a:prstGeom prst="rect">
            <a:avLst/>
          </a:prstGeom>
        </p:spPr>
      </p:pic>
    </p:spTree>
    <p:extLst>
      <p:ext uri="{BB962C8B-B14F-4D97-AF65-F5344CB8AC3E}">
        <p14:creationId xmlns:p14="http://schemas.microsoft.com/office/powerpoint/2010/main" val="179497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7860B7-97E5-0935-B443-2F68C6438C13}"/>
              </a:ext>
            </a:extLst>
          </p:cNvPr>
          <p:cNvSpPr>
            <a:spLocks noGrp="1"/>
          </p:cNvSpPr>
          <p:nvPr>
            <p:ph type="title"/>
          </p:nvPr>
        </p:nvSpPr>
        <p:spPr>
          <a:xfrm>
            <a:off x="665922" y="1107247"/>
            <a:ext cx="10515600" cy="4087605"/>
          </a:xfrm>
          <a:blipFill dpi="0" rotWithShape="1">
            <a:blip r:embed="rId2">
              <a:alphaModFix amt="2000"/>
            </a:blip>
            <a:srcRect/>
            <a:tile tx="0" ty="0" sx="100000" sy="100000" flip="none" algn="tl"/>
          </a:blipFill>
          <a:ln>
            <a:gradFill flip="none" rotWithShape="1">
              <a:gsLst>
                <a:gs pos="0">
                  <a:schemeClr val="accent4">
                    <a:lumMod val="0"/>
                    <a:lumOff val="100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it-IT">
                <a:ln w="0"/>
                <a:solidFill>
                  <a:srgbClr val="0070C0"/>
                </a:solidFill>
                <a:effectLst>
                  <a:outerShdw blurRad="38100" dist="19050" dir="2700000" algn="tl" rotWithShape="0">
                    <a:schemeClr val="dk1">
                      <a:alpha val="40000"/>
                    </a:schemeClr>
                  </a:outerShdw>
                </a:effectLst>
              </a:rPr>
              <a:t>Nelle prossime slide, una breve presentazione del progetto fondato con i partner francesi ed esposto durante l'ultima fase del seminario</a:t>
            </a:r>
            <a:br>
              <a:rPr lang="it-IT" b="1">
                <a:ln/>
                <a:solidFill>
                  <a:schemeClr val="accent3"/>
                </a:solidFill>
              </a:rPr>
            </a:br>
            <a:endParaRPr lang="it-IT" b="1">
              <a:ln/>
              <a:solidFill>
                <a:schemeClr val="accent3"/>
              </a:solidFill>
            </a:endParaRPr>
          </a:p>
        </p:txBody>
      </p:sp>
    </p:spTree>
    <p:extLst>
      <p:ext uri="{BB962C8B-B14F-4D97-AF65-F5344CB8AC3E}">
        <p14:creationId xmlns:p14="http://schemas.microsoft.com/office/powerpoint/2010/main" val="223472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0FB319-6BA6-35F8-1050-A2E708A73DD1}"/>
              </a:ext>
            </a:extLst>
          </p:cNvPr>
          <p:cNvSpPr>
            <a:spLocks noGrp="1"/>
          </p:cNvSpPr>
          <p:nvPr>
            <p:ph type="ctrTitle"/>
          </p:nvPr>
        </p:nvSpPr>
        <p:spPr/>
        <p:txBody>
          <a:bodyPr/>
          <a:lstStyle/>
          <a:p>
            <a:br>
              <a:rPr lang="it-IT" sz="1800">
                <a:effectLst/>
                <a:latin typeface="Times New Roman" panose="02020603050405020304" pitchFamily="18" charset="0"/>
                <a:ea typeface="Times New Roman" panose="02020603050405020304" pitchFamily="18" charset="0"/>
              </a:rPr>
            </a:br>
            <a:endParaRPr lang="it-IT"/>
          </a:p>
        </p:txBody>
      </p:sp>
      <p:sp>
        <p:nvSpPr>
          <p:cNvPr id="3" name="Sottotitolo 2">
            <a:extLst>
              <a:ext uri="{FF2B5EF4-FFF2-40B4-BE49-F238E27FC236}">
                <a16:creationId xmlns:a16="http://schemas.microsoft.com/office/drawing/2014/main" id="{A3BA919E-C79F-DFCD-E1A5-F8FD367A00D7}"/>
              </a:ext>
            </a:extLst>
          </p:cNvPr>
          <p:cNvSpPr>
            <a:spLocks noGrp="1"/>
          </p:cNvSpPr>
          <p:nvPr>
            <p:ph type="subTitle" idx="1"/>
          </p:nvPr>
        </p:nvSpPr>
        <p:spPr>
          <a:xfrm>
            <a:off x="4146618" y="4708927"/>
            <a:ext cx="4338325" cy="1655762"/>
          </a:xfrm>
          <a:blipFill dpi="0" rotWithShape="1">
            <a:blip r:embed="rId2">
              <a:alphaModFix amt="36000"/>
            </a:blip>
            <a:srcRect/>
            <a:tile tx="0" ty="0" sx="100000" sy="100000" flip="none" algn="tl"/>
          </a:blipFill>
        </p:spPr>
        <p:txBody>
          <a:bodyPr>
            <a:normAutofit/>
          </a:bodyPr>
          <a:lstStyle/>
          <a:p>
            <a:r>
              <a:rPr lang="en-US" sz="2800" b="1" i="1">
                <a:solidFill>
                  <a:srgbClr val="0070C0"/>
                </a:solidFill>
                <a:effectLst/>
                <a:latin typeface="Calibri" panose="020F0502020204030204" pitchFamily="34" charset="0"/>
                <a:ea typeface="Calibri" panose="020F0502020204030204" pitchFamily="34" charset="0"/>
              </a:rPr>
              <a:t>Une école sans frontières</a:t>
            </a:r>
          </a:p>
          <a:p>
            <a:r>
              <a:rPr lang="en-US" sz="2800" b="1" i="1">
                <a:solidFill>
                  <a:srgbClr val="0070C0"/>
                </a:solidFill>
                <a:effectLst/>
                <a:latin typeface="Calibri" panose="020F0502020204030204" pitchFamily="34" charset="0"/>
                <a:ea typeface="Calibri" panose="020F0502020204030204" pitchFamily="34" charset="0"/>
              </a:rPr>
              <a:t>Scuola senza confini</a:t>
            </a:r>
          </a:p>
          <a:p>
            <a:r>
              <a:rPr lang="en-US" sz="2800" b="1" i="1">
                <a:solidFill>
                  <a:srgbClr val="0070C0"/>
                </a:solidFill>
                <a:effectLst/>
                <a:latin typeface="Calibri" panose="020F0502020204030204" pitchFamily="34" charset="0"/>
                <a:ea typeface="Calibri" panose="020F0502020204030204" pitchFamily="34" charset="0"/>
              </a:rPr>
              <a:t>School without borders</a:t>
            </a:r>
            <a:endParaRPr lang="it-IT" sz="2800" i="1">
              <a:solidFill>
                <a:srgbClr val="0070C0"/>
              </a:solidFill>
            </a:endParaRPr>
          </a:p>
        </p:txBody>
      </p:sp>
      <p:pic>
        <p:nvPicPr>
          <p:cNvPr id="5" name="Immagine 4">
            <a:extLst>
              <a:ext uri="{FF2B5EF4-FFF2-40B4-BE49-F238E27FC236}">
                <a16:creationId xmlns:a16="http://schemas.microsoft.com/office/drawing/2014/main" id="{9CF40D4B-8A64-8BA8-96A4-481BC92C1CA5}"/>
              </a:ext>
            </a:extLst>
          </p:cNvPr>
          <p:cNvPicPr>
            <a:picLocks noChangeAspect="1"/>
          </p:cNvPicPr>
          <p:nvPr/>
        </p:nvPicPr>
        <p:blipFill>
          <a:blip r:embed="rId3"/>
          <a:stretch>
            <a:fillRect/>
          </a:stretch>
        </p:blipFill>
        <p:spPr>
          <a:xfrm>
            <a:off x="1324404" y="943232"/>
            <a:ext cx="3148485" cy="2386013"/>
          </a:xfrm>
          <a:prstGeom prst="rect">
            <a:avLst/>
          </a:prstGeom>
        </p:spPr>
      </p:pic>
      <p:pic>
        <p:nvPicPr>
          <p:cNvPr id="7" name="Immagine 6" descr="Immagine che contiene aria aperta, edificio, finestra, scale&#10;&#10;Descrizione generata automaticamente">
            <a:extLst>
              <a:ext uri="{FF2B5EF4-FFF2-40B4-BE49-F238E27FC236}">
                <a16:creationId xmlns:a16="http://schemas.microsoft.com/office/drawing/2014/main" id="{43C6C732-A835-F0A8-7285-4D9242694BE6}"/>
              </a:ext>
            </a:extLst>
          </p:cNvPr>
          <p:cNvPicPr>
            <a:picLocks noChangeAspect="1"/>
          </p:cNvPicPr>
          <p:nvPr/>
        </p:nvPicPr>
        <p:blipFill>
          <a:blip r:embed="rId4"/>
          <a:stretch>
            <a:fillRect/>
          </a:stretch>
        </p:blipFill>
        <p:spPr>
          <a:xfrm>
            <a:off x="4472889" y="943233"/>
            <a:ext cx="3929236" cy="2377118"/>
          </a:xfrm>
          <a:prstGeom prst="rect">
            <a:avLst/>
          </a:prstGeom>
        </p:spPr>
      </p:pic>
      <p:pic>
        <p:nvPicPr>
          <p:cNvPr id="9" name="Immagine 8" descr="Immagine che contiene aria aperta, cielo, edificio, albero&#10;&#10;Descrizione generata automaticamente">
            <a:extLst>
              <a:ext uri="{FF2B5EF4-FFF2-40B4-BE49-F238E27FC236}">
                <a16:creationId xmlns:a16="http://schemas.microsoft.com/office/drawing/2014/main" id="{6B510C4E-C285-6AAC-6833-84B000B64B78}"/>
              </a:ext>
            </a:extLst>
          </p:cNvPr>
          <p:cNvPicPr>
            <a:picLocks noChangeAspect="1"/>
          </p:cNvPicPr>
          <p:nvPr/>
        </p:nvPicPr>
        <p:blipFill>
          <a:blip r:embed="rId5"/>
          <a:stretch>
            <a:fillRect/>
          </a:stretch>
        </p:blipFill>
        <p:spPr>
          <a:xfrm>
            <a:off x="8402125" y="943232"/>
            <a:ext cx="3811722" cy="2312730"/>
          </a:xfrm>
          <a:prstGeom prst="rect">
            <a:avLst/>
          </a:prstGeom>
        </p:spPr>
      </p:pic>
      <p:sp>
        <p:nvSpPr>
          <p:cNvPr id="10" name="CasellaDiTesto 9">
            <a:extLst>
              <a:ext uri="{FF2B5EF4-FFF2-40B4-BE49-F238E27FC236}">
                <a16:creationId xmlns:a16="http://schemas.microsoft.com/office/drawing/2014/main" id="{7CE71434-3FE8-8313-A85D-71A7FC8FE357}"/>
              </a:ext>
            </a:extLst>
          </p:cNvPr>
          <p:cNvSpPr txBox="1"/>
          <p:nvPr/>
        </p:nvSpPr>
        <p:spPr>
          <a:xfrm>
            <a:off x="4472889" y="3484247"/>
            <a:ext cx="3947106" cy="1200329"/>
          </a:xfrm>
          <a:prstGeom prst="rect">
            <a:avLst/>
          </a:prstGeom>
          <a:noFill/>
        </p:spPr>
        <p:txBody>
          <a:bodyPr wrap="none" rtlCol="0">
            <a:spAutoFit/>
          </a:bodyPr>
          <a:lstStyle/>
          <a:p>
            <a:pPr algn="ctr"/>
            <a:r>
              <a:rPr lang="en-US" sz="1800">
                <a:solidFill>
                  <a:srgbClr val="0070C0"/>
                </a:solidFill>
                <a:effectLst/>
                <a:latin typeface="Calibri" panose="020F0502020204030204" pitchFamily="34" charset="0"/>
                <a:ea typeface="Calibri" panose="020F0502020204030204" pitchFamily="34" charset="0"/>
              </a:rPr>
              <a:t>Collège Saint Louis de Villemomble (93)</a:t>
            </a:r>
          </a:p>
          <a:p>
            <a:pPr algn="ctr"/>
            <a:r>
              <a:rPr lang="fr-FR" sz="1800" b="1">
                <a:solidFill>
                  <a:srgbClr val="0070C0"/>
                </a:solidFill>
                <a:effectLst/>
                <a:latin typeface="Calibri" panose="020F0502020204030204" pitchFamily="34" charset="0"/>
                <a:ea typeface="Calibri" panose="020F0502020204030204" pitchFamily="34" charset="0"/>
              </a:rPr>
              <a:t>Namy Ly</a:t>
            </a:r>
            <a:endParaRPr lang="it-IT" sz="1800" b="1">
              <a:solidFill>
                <a:srgbClr val="0070C0"/>
              </a:solidFill>
              <a:effectLst/>
              <a:latin typeface="Times New Roman" panose="02020603050405020304" pitchFamily="18" charset="0"/>
              <a:ea typeface="Times New Roman" panose="02020603050405020304" pitchFamily="18" charset="0"/>
            </a:endParaRPr>
          </a:p>
          <a:p>
            <a:pPr algn="ctr"/>
            <a:r>
              <a:rPr lang="en-US">
                <a:solidFill>
                  <a:srgbClr val="0070C0"/>
                </a:solidFill>
                <a:latin typeface="Calibri" panose="020F0502020204030204" pitchFamily="34" charset="0"/>
                <a:ea typeface="Calibri" panose="020F0502020204030204" pitchFamily="34" charset="0"/>
              </a:rPr>
              <a:t>English teacher in France</a:t>
            </a:r>
            <a:endParaRPr lang="en-US" sz="1800">
              <a:solidFill>
                <a:srgbClr val="0070C0"/>
              </a:solidFill>
              <a:effectLst/>
              <a:latin typeface="Calibri" panose="020F0502020204030204" pitchFamily="34" charset="0"/>
              <a:ea typeface="Calibri" panose="020F0502020204030204" pitchFamily="34" charset="0"/>
            </a:endParaRPr>
          </a:p>
          <a:p>
            <a:endParaRPr lang="it-IT"/>
          </a:p>
        </p:txBody>
      </p:sp>
      <p:sp>
        <p:nvSpPr>
          <p:cNvPr id="11" name="CasellaDiTesto 10">
            <a:extLst>
              <a:ext uri="{FF2B5EF4-FFF2-40B4-BE49-F238E27FC236}">
                <a16:creationId xmlns:a16="http://schemas.microsoft.com/office/drawing/2014/main" id="{DC2CDF09-CE51-3D0E-27D4-7A2B0B87075F}"/>
              </a:ext>
            </a:extLst>
          </p:cNvPr>
          <p:cNvSpPr txBox="1"/>
          <p:nvPr/>
        </p:nvSpPr>
        <p:spPr>
          <a:xfrm>
            <a:off x="460835" y="3435779"/>
            <a:ext cx="3947106" cy="1200329"/>
          </a:xfrm>
          <a:prstGeom prst="rect">
            <a:avLst/>
          </a:prstGeom>
          <a:noFill/>
        </p:spPr>
        <p:txBody>
          <a:bodyPr wrap="square" rtlCol="0">
            <a:spAutoFit/>
          </a:bodyPr>
          <a:lstStyle/>
          <a:p>
            <a:r>
              <a:rPr lang="en-US" sz="1800">
                <a:solidFill>
                  <a:srgbClr val="0070C0"/>
                </a:solidFill>
                <a:effectLst/>
                <a:latin typeface="Calibri" panose="020F0502020204030204" pitchFamily="34" charset="0"/>
                <a:ea typeface="Calibri" panose="020F0502020204030204" pitchFamily="34" charset="0"/>
              </a:rPr>
              <a:t>SS I° Gramsci-Impastato di Giugliano in           Campania (NA)</a:t>
            </a:r>
            <a:endParaRPr lang="en-US">
              <a:solidFill>
                <a:srgbClr val="0070C0"/>
              </a:solidFill>
              <a:latin typeface="Calibri" panose="020F0502020204030204" pitchFamily="34" charset="0"/>
            </a:endParaRPr>
          </a:p>
          <a:p>
            <a:pPr algn="ctr"/>
            <a:r>
              <a:rPr lang="fr-FR" sz="1800" b="1">
                <a:solidFill>
                  <a:srgbClr val="0070C0"/>
                </a:solidFill>
                <a:effectLst/>
              </a:rPr>
              <a:t>Anna Poziello</a:t>
            </a:r>
            <a:endParaRPr lang="it-IT" sz="1800" b="1">
              <a:solidFill>
                <a:srgbClr val="0070C0"/>
              </a:solidFill>
              <a:effectLst/>
            </a:endParaRPr>
          </a:p>
          <a:p>
            <a:pPr algn="ctr"/>
            <a:r>
              <a:rPr lang="en-US">
                <a:solidFill>
                  <a:srgbClr val="0070C0"/>
                </a:solidFill>
                <a:latin typeface="Calibri" panose="020F0502020204030204" pitchFamily="34" charset="0"/>
              </a:rPr>
              <a:t>French teacher in Italy</a:t>
            </a:r>
            <a:endParaRPr lang="it-IT">
              <a:solidFill>
                <a:srgbClr val="0070C0"/>
              </a:solidFill>
            </a:endParaRPr>
          </a:p>
        </p:txBody>
      </p:sp>
      <p:sp>
        <p:nvSpPr>
          <p:cNvPr id="12" name="CasellaDiTesto 11">
            <a:extLst>
              <a:ext uri="{FF2B5EF4-FFF2-40B4-BE49-F238E27FC236}">
                <a16:creationId xmlns:a16="http://schemas.microsoft.com/office/drawing/2014/main" id="{ACE792B2-0084-48C5-6785-0F466D31A8FB}"/>
              </a:ext>
            </a:extLst>
          </p:cNvPr>
          <p:cNvSpPr txBox="1"/>
          <p:nvPr/>
        </p:nvSpPr>
        <p:spPr>
          <a:xfrm>
            <a:off x="8484943" y="3507231"/>
            <a:ext cx="3402983" cy="1200329"/>
          </a:xfrm>
          <a:prstGeom prst="rect">
            <a:avLst/>
          </a:prstGeom>
          <a:noFill/>
        </p:spPr>
        <p:txBody>
          <a:bodyPr wrap="none" rtlCol="0">
            <a:spAutoFit/>
          </a:bodyPr>
          <a:lstStyle/>
          <a:p>
            <a:pPr algn="ctr"/>
            <a:r>
              <a:rPr lang="en-US" sz="1800">
                <a:solidFill>
                  <a:srgbClr val="0070C0"/>
                </a:solidFill>
                <a:effectLst/>
                <a:latin typeface="Calibri" panose="020F0502020204030204" pitchFamily="34" charset="0"/>
                <a:ea typeface="Calibri" panose="020F0502020204030204" pitchFamily="34" charset="0"/>
              </a:rPr>
              <a:t>Collège Rosa Parks d’Amiens (80)</a:t>
            </a:r>
          </a:p>
          <a:p>
            <a:pPr algn="ctr"/>
            <a:r>
              <a:rPr lang="fr-FR" b="1">
                <a:solidFill>
                  <a:srgbClr val="0070C0"/>
                </a:solidFill>
              </a:rPr>
              <a:t>Paul</a:t>
            </a:r>
            <a:r>
              <a:rPr lang="fr-FR" sz="1800" b="1">
                <a:solidFill>
                  <a:srgbClr val="0070C0"/>
                </a:solidFill>
                <a:effectLst/>
              </a:rPr>
              <a:t>ine Gaillet</a:t>
            </a:r>
          </a:p>
          <a:p>
            <a:pPr algn="ctr"/>
            <a:r>
              <a:rPr lang="fr-FR">
                <a:solidFill>
                  <a:srgbClr val="0070C0"/>
                </a:solidFill>
              </a:rPr>
              <a:t>Italian teacher in France</a:t>
            </a:r>
            <a:endParaRPr lang="it-IT" sz="1800">
              <a:solidFill>
                <a:srgbClr val="0070C0"/>
              </a:solidFill>
              <a:effectLst/>
            </a:endParaRPr>
          </a:p>
          <a:p>
            <a:endParaRPr lang="it-IT"/>
          </a:p>
        </p:txBody>
      </p:sp>
      <p:sp>
        <p:nvSpPr>
          <p:cNvPr id="6" name="CasellaDiTesto 5">
            <a:extLst>
              <a:ext uri="{FF2B5EF4-FFF2-40B4-BE49-F238E27FC236}">
                <a16:creationId xmlns:a16="http://schemas.microsoft.com/office/drawing/2014/main" id="{BF60FF60-2330-237E-295C-5E371A1D290D}"/>
              </a:ext>
            </a:extLst>
          </p:cNvPr>
          <p:cNvSpPr txBox="1"/>
          <p:nvPr/>
        </p:nvSpPr>
        <p:spPr>
          <a:xfrm>
            <a:off x="5061295" y="292049"/>
            <a:ext cx="2508969" cy="461665"/>
          </a:xfrm>
          <a:prstGeom prst="rect">
            <a:avLst/>
          </a:prstGeom>
          <a:blipFill dpi="0" rotWithShape="1">
            <a:blip r:embed="rId2">
              <a:alphaModFix amt="36000"/>
            </a:blip>
            <a:srcRect/>
            <a:tile tx="0" ty="0" sx="100000" sy="100000" flip="none" algn="tl"/>
          </a:blipFill>
        </p:spPr>
        <p:txBody>
          <a:bodyPr wrap="square" rtlCol="0">
            <a:spAutoFit/>
          </a:bodyPr>
          <a:lstStyle/>
          <a:p>
            <a:r>
              <a:rPr lang="it-IT" sz="2400">
                <a:solidFill>
                  <a:srgbClr val="0070C0"/>
                </a:solidFill>
              </a:rPr>
              <a:t>Gli Istituti coinvolti</a:t>
            </a:r>
          </a:p>
        </p:txBody>
      </p:sp>
    </p:spTree>
    <p:extLst>
      <p:ext uri="{BB962C8B-B14F-4D97-AF65-F5344CB8AC3E}">
        <p14:creationId xmlns:p14="http://schemas.microsoft.com/office/powerpoint/2010/main" val="1553111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30ECCE7-0D60-57D2-775C-F66038263C00}"/>
              </a:ext>
            </a:extLst>
          </p:cNvPr>
          <p:cNvSpPr>
            <a:spLocks noGrp="1"/>
          </p:cNvSpPr>
          <p:nvPr>
            <p:ph idx="1"/>
          </p:nvPr>
        </p:nvSpPr>
        <p:spPr>
          <a:xfrm>
            <a:off x="838200" y="587375"/>
            <a:ext cx="10515600" cy="939888"/>
          </a:xfrm>
          <a:ln>
            <a:gradFill flip="none" rotWithShape="1">
              <a:gsLst>
                <a:gs pos="0">
                  <a:schemeClr val="accent4">
                    <a:lumMod val="0"/>
                    <a:lumOff val="100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p:spPr>
        <p:txBody>
          <a:bodyPr/>
          <a:lstStyle/>
          <a:p>
            <a:pPr marL="0" indent="0" algn="ctr" rtl="0" eaLnBrk="1" fontAlgn="ctr" latinLnBrk="0" hangingPunct="1">
              <a:spcBef>
                <a:spcPts val="0"/>
              </a:spcBef>
              <a:spcAft>
                <a:spcPts val="0"/>
              </a:spcAft>
              <a:buNone/>
            </a:pPr>
            <a:r>
              <a:rPr lang="en-US" sz="1800" b="0" i="0" u="none" strike="noStrike" kern="1200">
                <a:solidFill>
                  <a:srgbClr val="0070C0"/>
                </a:solidFill>
                <a:effectLst/>
                <a:latin typeface="Calibri" panose="020F0502020204030204" pitchFamily="34" charset="0"/>
              </a:rPr>
              <a:t>Age of pupils and classes involved </a:t>
            </a:r>
            <a:r>
              <a:rPr lang="it-IT" sz="1800">
                <a:solidFill>
                  <a:srgbClr val="0070C0"/>
                </a:solidFill>
                <a:latin typeface="Arial" panose="020B0604020202020204" pitchFamily="34" charset="0"/>
              </a:rPr>
              <a:t> </a:t>
            </a:r>
            <a:r>
              <a:rPr lang="en-US" sz="1800" b="0" i="0" u="none" strike="noStrike" kern="1200">
                <a:solidFill>
                  <a:srgbClr val="0070C0"/>
                </a:solidFill>
                <a:effectLst/>
                <a:latin typeface="Calibri" panose="020F0502020204030204" pitchFamily="34" charset="0"/>
              </a:rPr>
              <a:t>11-12 ans</a:t>
            </a:r>
          </a:p>
          <a:p>
            <a:pPr marL="0" indent="0" algn="ctr" rtl="0" eaLnBrk="1" fontAlgn="ctr" latinLnBrk="0" hangingPunct="1">
              <a:spcBef>
                <a:spcPts val="0"/>
              </a:spcBef>
              <a:spcAft>
                <a:spcPts val="0"/>
              </a:spcAft>
              <a:buNone/>
            </a:pPr>
            <a:endParaRPr lang="it-IT" sz="1800" b="0" i="0" u="none" strike="noStrike">
              <a:solidFill>
                <a:srgbClr val="0070C0"/>
              </a:solidFill>
              <a:effectLst/>
              <a:latin typeface="Arial" panose="020B0604020202020204" pitchFamily="34" charset="0"/>
            </a:endParaRPr>
          </a:p>
          <a:p>
            <a:pPr marL="0" indent="0" algn="l" rtl="0" eaLnBrk="1" fontAlgn="t" latinLnBrk="0" hangingPunct="1">
              <a:spcBef>
                <a:spcPts val="0"/>
              </a:spcBef>
              <a:spcAft>
                <a:spcPts val="0"/>
              </a:spcAft>
              <a:buNone/>
            </a:pPr>
            <a:r>
              <a:rPr lang="en-US" sz="1800" b="0" i="0" u="none" strike="noStrike" kern="1200">
                <a:solidFill>
                  <a:srgbClr val="0070C0"/>
                </a:solidFill>
                <a:effectLst/>
                <a:latin typeface="Calibri" panose="020F0502020204030204" pitchFamily="34" charset="0"/>
              </a:rPr>
              <a:t>Anna : Seconda (5ème) 16 élèves</a:t>
            </a:r>
            <a:r>
              <a:rPr lang="it-IT" sz="1800">
                <a:solidFill>
                  <a:srgbClr val="0070C0"/>
                </a:solidFill>
                <a:latin typeface="Arial" panose="020B0604020202020204" pitchFamily="34" charset="0"/>
              </a:rPr>
              <a:t>        </a:t>
            </a:r>
            <a:r>
              <a:rPr lang="en-US" sz="1800" b="0" i="0" u="none" strike="noStrike" kern="1200">
                <a:solidFill>
                  <a:srgbClr val="0070C0"/>
                </a:solidFill>
                <a:effectLst/>
                <a:latin typeface="Calibri" panose="020F0502020204030204" pitchFamily="34" charset="0"/>
              </a:rPr>
              <a:t>Pauline : 5ème /4ème 21 élèves                               Namy : 5ème 34 élèves</a:t>
            </a:r>
            <a:endParaRPr lang="it-IT" sz="1800" b="0" i="0" u="none" strike="noStrike">
              <a:solidFill>
                <a:srgbClr val="0070C0"/>
              </a:solidFill>
              <a:effectLst/>
              <a:latin typeface="Arial" panose="020B0604020202020204" pitchFamily="34" charset="0"/>
            </a:endParaRPr>
          </a:p>
          <a:p>
            <a:pPr marL="0" indent="0" algn="l" rtl="0" eaLnBrk="1" fontAlgn="t" latinLnBrk="0" hangingPunct="1">
              <a:spcBef>
                <a:spcPts val="0"/>
              </a:spcBef>
              <a:spcAft>
                <a:spcPts val="0"/>
              </a:spcAft>
              <a:buNone/>
            </a:pPr>
            <a:r>
              <a:rPr lang="en-US" sz="1800" b="0" i="0" u="none" strike="noStrike" kern="1200">
                <a:solidFill>
                  <a:srgbClr val="0070C0"/>
                </a:solidFill>
                <a:effectLst/>
                <a:latin typeface="Calibri" panose="020F0502020204030204" pitchFamily="34" charset="0"/>
              </a:rPr>
              <a:t> </a:t>
            </a:r>
            <a:endParaRPr lang="it-IT" sz="1800" b="0" i="0" u="none" strike="noStrike">
              <a:solidFill>
                <a:srgbClr val="0070C0"/>
              </a:solidFill>
              <a:effectLst/>
              <a:latin typeface="Arial" panose="020B0604020202020204" pitchFamily="34" charset="0"/>
            </a:endParaRPr>
          </a:p>
          <a:p>
            <a:pPr marL="0" indent="0">
              <a:buNone/>
            </a:pPr>
            <a:endParaRPr lang="it-IT"/>
          </a:p>
        </p:txBody>
      </p:sp>
      <p:sp>
        <p:nvSpPr>
          <p:cNvPr id="5" name="Rettangolo 4">
            <a:extLst>
              <a:ext uri="{FF2B5EF4-FFF2-40B4-BE49-F238E27FC236}">
                <a16:creationId xmlns:a16="http://schemas.microsoft.com/office/drawing/2014/main" id="{CD892071-9E00-4ED3-657F-38A400604E73}"/>
              </a:ext>
            </a:extLst>
          </p:cNvPr>
          <p:cNvSpPr/>
          <p:nvPr/>
        </p:nvSpPr>
        <p:spPr>
          <a:xfrm>
            <a:off x="-1952" y="2505670"/>
            <a:ext cx="12195904" cy="923330"/>
          </a:xfrm>
          <a:prstGeom prst="rect">
            <a:avLst/>
          </a:prstGeom>
          <a:blipFill dpi="0" rotWithShape="1">
            <a:blip r:embed="rId2">
              <a:alphaModFix amt="35968"/>
            </a:blip>
            <a:srcRect/>
            <a:tile tx="0" ty="0" sx="100000" sy="100000" flip="none" algn="tl"/>
          </a:blipFill>
        </p:spPr>
        <p:txBody>
          <a:bodyPr wrap="none" lIns="91440" tIns="45720" rIns="91440" bIns="45720">
            <a:spAutoFit/>
          </a:bodyPr>
          <a:lstStyle/>
          <a:p>
            <a:pPr algn="ctr"/>
            <a:r>
              <a:rPr lang="it-IT" sz="5400" b="1" spc="50">
                <a:ln w="9525" cmpd="sng">
                  <a:solidFill>
                    <a:schemeClr val="accent1"/>
                  </a:solidFill>
                  <a:prstDash val="solid"/>
                </a:ln>
                <a:solidFill>
                  <a:srgbClr val="70AD47">
                    <a:tint val="1000"/>
                  </a:srgbClr>
                </a:solidFill>
                <a:effectLst>
                  <a:glow rad="38100">
                    <a:schemeClr val="accent1">
                      <a:alpha val="40000"/>
                    </a:schemeClr>
                  </a:glow>
                </a:effectLst>
              </a:rPr>
              <a:t>How do my peers live in other countries?</a:t>
            </a:r>
          </a:p>
        </p:txBody>
      </p:sp>
      <p:sp>
        <p:nvSpPr>
          <p:cNvPr id="2" name="CasellaDiTesto 1">
            <a:extLst>
              <a:ext uri="{FF2B5EF4-FFF2-40B4-BE49-F238E27FC236}">
                <a16:creationId xmlns:a16="http://schemas.microsoft.com/office/drawing/2014/main" id="{097512A0-B3AC-E471-4497-7FDED5DE29C0}"/>
              </a:ext>
            </a:extLst>
          </p:cNvPr>
          <p:cNvSpPr txBox="1"/>
          <p:nvPr/>
        </p:nvSpPr>
        <p:spPr>
          <a:xfrm>
            <a:off x="132115" y="4714291"/>
            <a:ext cx="11985170" cy="1323439"/>
          </a:xfrm>
          <a:prstGeom prst="rect">
            <a:avLst/>
          </a:prstGeom>
          <a:noFill/>
          <a:ln>
            <a:gradFill flip="none" rotWithShape="1">
              <a:gsLst>
                <a:gs pos="0">
                  <a:schemeClr val="accent4">
                    <a:lumMod val="0"/>
                    <a:lumOff val="100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effectLst>
            <a:softEdge rad="1076873"/>
          </a:effectLst>
          <a:scene3d>
            <a:camera prst="orthographicFront"/>
            <a:lightRig rig="threePt" dir="t"/>
          </a:scene3d>
          <a:sp3d>
            <a:bevelT w="139700" h="139700" prst="divot"/>
          </a:sp3d>
        </p:spPr>
        <p:txBody>
          <a:bodyPr wrap="square" rtlCol="0">
            <a:spAutoFit/>
          </a:bodyPr>
          <a:lstStyle/>
          <a:p>
            <a:r>
              <a:rPr lang="it-IT" sz="2000" b="0" i="0">
                <a:solidFill>
                  <a:srgbClr val="0070C0"/>
                </a:solidFill>
                <a:effectLst/>
                <a:latin typeface="arial" panose="020B0604020202020204" pitchFamily="34" charset="0"/>
              </a:rPr>
              <a:t>This is the question the French students from SS I° grado Gramsci Impastato in Giugliano in Campania (NA), the English students of Collège Saint Louis in Villemomble (93) and the Italian ones of Collège Rosa Parks in Amiens (80) are going to answer by discovering their e-Twinning penpals' work and by challenging themselves with a kahoot</a:t>
            </a:r>
            <a:r>
              <a:rPr lang="it-IT" b="0" i="0">
                <a:solidFill>
                  <a:srgbClr val="26324B"/>
                </a:solidFill>
                <a:effectLst/>
                <a:latin typeface="arial" panose="020B0604020202020204" pitchFamily="34" charset="0"/>
              </a:rPr>
              <a:t>.</a:t>
            </a:r>
            <a:endParaRPr lang="it-IT"/>
          </a:p>
        </p:txBody>
      </p:sp>
      <p:sp>
        <p:nvSpPr>
          <p:cNvPr id="4" name="Freccia giù 3">
            <a:extLst>
              <a:ext uri="{FF2B5EF4-FFF2-40B4-BE49-F238E27FC236}">
                <a16:creationId xmlns:a16="http://schemas.microsoft.com/office/drawing/2014/main" id="{3E390FC2-3F6B-CEF0-5F70-4184D226769D}"/>
              </a:ext>
            </a:extLst>
          </p:cNvPr>
          <p:cNvSpPr/>
          <p:nvPr/>
        </p:nvSpPr>
        <p:spPr>
          <a:xfrm>
            <a:off x="5377543" y="3429000"/>
            <a:ext cx="484632" cy="978408"/>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it-IT"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60214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8AA37E-9863-9CEF-48A5-A730D6068880}"/>
              </a:ext>
            </a:extLst>
          </p:cNvPr>
          <p:cNvSpPr>
            <a:spLocks noGrp="1"/>
          </p:cNvSpPr>
          <p:nvPr>
            <p:ph type="title"/>
          </p:nvPr>
        </p:nvSpPr>
        <p:spPr/>
        <p:txBody>
          <a:bodyPr>
            <a:normAutofit/>
          </a:bodyPr>
          <a:lstStyle/>
          <a:p>
            <a:pPr algn="ctr"/>
            <a:r>
              <a:rPr lang="it-IT" sz="3600">
                <a:solidFill>
                  <a:srgbClr val="0070C0"/>
                </a:solidFill>
              </a:rPr>
              <a:t>Main topic</a:t>
            </a:r>
            <a:br>
              <a:rPr lang="it-IT" sz="3600">
                <a:solidFill>
                  <a:srgbClr val="0070C0"/>
                </a:solidFill>
              </a:rPr>
            </a:br>
            <a:r>
              <a:rPr lang="it-IT" sz="3600">
                <a:solidFill>
                  <a:srgbClr val="0070C0"/>
                </a:solidFill>
              </a:rPr>
              <a:t>Comunication, forein Language and Critical reading</a:t>
            </a:r>
          </a:p>
        </p:txBody>
      </p:sp>
      <p:pic>
        <p:nvPicPr>
          <p:cNvPr id="5" name="Segnaposto contenuto 4" descr="Immagine che contiene testo, schermata, logo, Carattere&#10;&#10;Descrizione generata automaticamente">
            <a:extLst>
              <a:ext uri="{FF2B5EF4-FFF2-40B4-BE49-F238E27FC236}">
                <a16:creationId xmlns:a16="http://schemas.microsoft.com/office/drawing/2014/main" id="{76FC9EE5-2E9B-0F98-26D6-1574451D8ACC}"/>
              </a:ext>
            </a:extLst>
          </p:cNvPr>
          <p:cNvPicPr>
            <a:picLocks noGrp="1" noChangeAspect="1"/>
          </p:cNvPicPr>
          <p:nvPr>
            <p:ph idx="1"/>
          </p:nvPr>
        </p:nvPicPr>
        <p:blipFill>
          <a:blip r:embed="rId2"/>
          <a:stretch>
            <a:fillRect/>
          </a:stretch>
        </p:blipFill>
        <p:spPr>
          <a:xfrm>
            <a:off x="2717059" y="1519238"/>
            <a:ext cx="6757882" cy="4595812"/>
          </a:xfrm>
        </p:spPr>
      </p:pic>
      <p:sp>
        <p:nvSpPr>
          <p:cNvPr id="9" name="Freccia destra 8">
            <a:extLst>
              <a:ext uri="{FF2B5EF4-FFF2-40B4-BE49-F238E27FC236}">
                <a16:creationId xmlns:a16="http://schemas.microsoft.com/office/drawing/2014/main" id="{CE17DDB1-391E-F6A9-A825-C588B55E3FBD}"/>
              </a:ext>
            </a:extLst>
          </p:cNvPr>
          <p:cNvSpPr/>
          <p:nvPr/>
        </p:nvSpPr>
        <p:spPr>
          <a:xfrm>
            <a:off x="2456455" y="29072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11" name="Freccia destra 10">
            <a:extLst>
              <a:ext uri="{FF2B5EF4-FFF2-40B4-BE49-F238E27FC236}">
                <a16:creationId xmlns:a16="http://schemas.microsoft.com/office/drawing/2014/main" id="{9EAB44CF-B703-6205-A266-B058282CC744}"/>
              </a:ext>
            </a:extLst>
          </p:cNvPr>
          <p:cNvSpPr/>
          <p:nvPr/>
        </p:nvSpPr>
        <p:spPr>
          <a:xfrm>
            <a:off x="2456455" y="33919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destra 11">
            <a:extLst>
              <a:ext uri="{FF2B5EF4-FFF2-40B4-BE49-F238E27FC236}">
                <a16:creationId xmlns:a16="http://schemas.microsoft.com/office/drawing/2014/main" id="{4830584A-419D-D52C-8214-6882492805B5}"/>
              </a:ext>
            </a:extLst>
          </p:cNvPr>
          <p:cNvSpPr/>
          <p:nvPr/>
        </p:nvSpPr>
        <p:spPr>
          <a:xfrm>
            <a:off x="2456455" y="41603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3AFBC091-2C4A-E925-446F-39E3CFA268D5}"/>
              </a:ext>
            </a:extLst>
          </p:cNvPr>
          <p:cNvSpPr txBox="1"/>
          <p:nvPr/>
        </p:nvSpPr>
        <p:spPr>
          <a:xfrm>
            <a:off x="47397" y="2425541"/>
            <a:ext cx="2409058" cy="2585323"/>
          </a:xfrm>
          <a:prstGeom prst="rect">
            <a:avLst/>
          </a:prstGeom>
          <a:blipFill dpi="0" rotWithShape="1">
            <a:blip r:embed="rId3">
              <a:alphaModFix amt="35738"/>
            </a:blip>
            <a:srcRect/>
            <a:tile tx="0" ty="0" sx="100000" sy="100000" flip="none" algn="tl"/>
          </a:blipFill>
        </p:spPr>
        <p:txBody>
          <a:bodyPr wrap="square" rtlCol="0">
            <a:spAutoFit/>
          </a:bodyPr>
          <a:lstStyle/>
          <a:p>
            <a:r>
              <a:rPr lang="it-IT">
                <a:solidFill>
                  <a:srgbClr val="0070C0"/>
                </a:solidFill>
              </a:rPr>
              <a:t>The goal is to </a:t>
            </a:r>
          </a:p>
          <a:p>
            <a:r>
              <a:rPr lang="it-IT">
                <a:solidFill>
                  <a:srgbClr val="0070C0"/>
                </a:solidFill>
              </a:rPr>
              <a:t>develop these three </a:t>
            </a:r>
          </a:p>
          <a:p>
            <a:r>
              <a:rPr lang="it-IT">
                <a:solidFill>
                  <a:srgbClr val="0070C0"/>
                </a:solidFill>
              </a:rPr>
              <a:t>Skills for life</a:t>
            </a:r>
          </a:p>
          <a:p>
            <a:r>
              <a:rPr lang="it-IT">
                <a:solidFill>
                  <a:srgbClr val="0070C0"/>
                </a:solidFill>
              </a:rPr>
              <a:t>giving them a voice to</a:t>
            </a:r>
          </a:p>
          <a:p>
            <a:r>
              <a:rPr lang="it-IT">
                <a:solidFill>
                  <a:srgbClr val="0070C0"/>
                </a:solidFill>
              </a:rPr>
              <a:t>tell their story and by comparing</a:t>
            </a:r>
          </a:p>
          <a:p>
            <a:r>
              <a:rPr lang="it-IT">
                <a:solidFill>
                  <a:srgbClr val="0070C0"/>
                </a:solidFill>
              </a:rPr>
              <a:t>Their liver to that of other European students </a:t>
            </a:r>
          </a:p>
        </p:txBody>
      </p:sp>
      <p:sp>
        <p:nvSpPr>
          <p:cNvPr id="14" name="CasellaDiTesto 13">
            <a:extLst>
              <a:ext uri="{FF2B5EF4-FFF2-40B4-BE49-F238E27FC236}">
                <a16:creationId xmlns:a16="http://schemas.microsoft.com/office/drawing/2014/main" id="{29B405F4-F48D-94C8-BAAB-F20ED19A69E3}"/>
              </a:ext>
            </a:extLst>
          </p:cNvPr>
          <p:cNvSpPr txBox="1"/>
          <p:nvPr/>
        </p:nvSpPr>
        <p:spPr>
          <a:xfrm>
            <a:off x="9474941" y="2064572"/>
            <a:ext cx="2324100" cy="3139321"/>
          </a:xfrm>
          <a:prstGeom prst="rect">
            <a:avLst/>
          </a:prstGeom>
          <a:blipFill>
            <a:blip r:embed="rId3">
              <a:alphaModFix amt="35738"/>
            </a:blip>
            <a:tile tx="0" ty="0" sx="100000" sy="100000" flip="none" algn="tl"/>
          </a:blipFill>
        </p:spPr>
        <p:txBody>
          <a:bodyPr wrap="square" rtlCol="0">
            <a:spAutoFit/>
          </a:bodyPr>
          <a:lstStyle/>
          <a:p>
            <a:pPr algn="l"/>
            <a:r>
              <a:rPr lang="it-IT" b="0" i="0">
                <a:solidFill>
                  <a:srgbClr val="001D35"/>
                </a:solidFill>
                <a:effectLst/>
                <a:latin typeface="Google Sans"/>
              </a:rPr>
              <a:t> </a:t>
            </a:r>
          </a:p>
          <a:p>
            <a:pPr algn="l"/>
            <a:r>
              <a:rPr lang="it-IT" b="0" i="0">
                <a:solidFill>
                  <a:srgbClr val="0070C0"/>
                </a:solidFill>
                <a:effectLst/>
                <a:latin typeface="Google Sans"/>
              </a:rPr>
              <a:t>-Use digital technologies safely, critically</a:t>
            </a:r>
          </a:p>
          <a:p>
            <a:r>
              <a:rPr lang="it-IT">
                <a:solidFill>
                  <a:srgbClr val="0070C0"/>
                </a:solidFill>
              </a:rPr>
              <a:t>-communicate with partners in an international cooperation</a:t>
            </a:r>
          </a:p>
          <a:p>
            <a:r>
              <a:rPr lang="it-IT">
                <a:solidFill>
                  <a:srgbClr val="0070C0"/>
                </a:solidFill>
              </a:rPr>
              <a:t>-develop a critical reflection on different cultural context</a:t>
            </a:r>
          </a:p>
        </p:txBody>
      </p:sp>
    </p:spTree>
    <p:extLst>
      <p:ext uri="{BB962C8B-B14F-4D97-AF65-F5344CB8AC3E}">
        <p14:creationId xmlns:p14="http://schemas.microsoft.com/office/powerpoint/2010/main" val="1993429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TotalTime>
  <Words>732</Words>
  <Application>Microsoft Macintosh PowerPoint</Application>
  <PresentationFormat>Widescreen</PresentationFormat>
  <Paragraphs>70</Paragraphs>
  <Slides>12</Slides>
  <Notes>1</Notes>
  <HiddenSlides>0</HiddenSlides>
  <MMClips>1</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12</vt:i4>
      </vt:variant>
    </vt:vector>
  </HeadingPairs>
  <TitlesOfParts>
    <vt:vector size="20" baseType="lpstr">
      <vt:lpstr>Arial</vt:lpstr>
      <vt:lpstr>Arial</vt:lpstr>
      <vt:lpstr>Calibri</vt:lpstr>
      <vt:lpstr>Calibri Light</vt:lpstr>
      <vt:lpstr>Google Sans</vt:lpstr>
      <vt:lpstr>Helvetica</vt:lpstr>
      <vt:lpstr>Times New Roman</vt:lpstr>
      <vt:lpstr>Tema di Office</vt:lpstr>
      <vt:lpstr>Presentazione standard di PowerPoint</vt:lpstr>
      <vt:lpstr>Il programma dell'evento</vt:lpstr>
      <vt:lpstr>L'intervento della Professoressa    Anna Andriulo  ICS Carducci – Materdona, Mesagne (Italy)  Che ci ha illustrato il suo progetto vincitore del premio e-Twinning best practices  presentation-presentazionebariott2025-anna-andriulo</vt:lpstr>
      <vt:lpstr> Il link per accedere al seminario a cui ho preso parte  https://etwinning.indire.it/eventi/skills-for-life-a-bari-seminario-bilaterale-italia-francia/ </vt:lpstr>
      <vt:lpstr>Tutorial per iscriversi ad e-twinning</vt:lpstr>
      <vt:lpstr>Nelle prossime slide, una breve presentazione del progetto fondato con i partner francesi ed esposto durante l'ultima fase del seminario </vt:lpstr>
      <vt:lpstr> </vt:lpstr>
      <vt:lpstr>Presentazione standard di PowerPoint</vt:lpstr>
      <vt:lpstr>Main topic Comunication, forein Language and Critical reading</vt:lpstr>
      <vt:lpstr>4 STEPS</vt:lpstr>
      <vt:lpstr>    </vt:lpstr>
      <vt:lpstr>Grazie    Thank you    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anna poziello</dc:creator>
  <cp:lastModifiedBy>anna poziello</cp:lastModifiedBy>
  <cp:revision>13</cp:revision>
  <dcterms:created xsi:type="dcterms:W3CDTF">2025-10-25T06:00:41Z</dcterms:created>
  <dcterms:modified xsi:type="dcterms:W3CDTF">2025-10-25T16:00:32Z</dcterms:modified>
</cp:coreProperties>
</file>